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4"/>
  </p:sldMasterIdLst>
  <p:notesMasterIdLst>
    <p:notesMasterId r:id="rId28"/>
  </p:notesMasterIdLst>
  <p:handoutMasterIdLst>
    <p:handoutMasterId r:id="rId29"/>
  </p:handoutMasterIdLst>
  <p:sldIdLst>
    <p:sldId id="315" r:id="rId5"/>
    <p:sldId id="266" r:id="rId6"/>
    <p:sldId id="331" r:id="rId7"/>
    <p:sldId id="309" r:id="rId8"/>
    <p:sldId id="317" r:id="rId9"/>
    <p:sldId id="330" r:id="rId10"/>
    <p:sldId id="321" r:id="rId11"/>
    <p:sldId id="332" r:id="rId12"/>
    <p:sldId id="322" r:id="rId13"/>
    <p:sldId id="305" r:id="rId14"/>
    <p:sldId id="324" r:id="rId15"/>
    <p:sldId id="325" r:id="rId16"/>
    <p:sldId id="343" r:id="rId17"/>
    <p:sldId id="338" r:id="rId18"/>
    <p:sldId id="342" r:id="rId19"/>
    <p:sldId id="344" r:id="rId20"/>
    <p:sldId id="345" r:id="rId21"/>
    <p:sldId id="347" r:id="rId22"/>
    <p:sldId id="313" r:id="rId23"/>
    <p:sldId id="327" r:id="rId24"/>
    <p:sldId id="328" r:id="rId25"/>
    <p:sldId id="329" r:id="rId26"/>
    <p:sldId id="29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4244C23D-9EEE-0C18-6972-EBA6CA8649DA}" name="Barehand, Shana (DES)" initials="SB" userId="S::shana.barehand@des.wa.gov::51f67004-2b28-46d9-b070-22947462276a" providerId="AD"/>
  <p188:author id="{5AA1BD55-57CD-466E-0725-B6CBA11E0D12}" name="Lauren Weldy (ALLEGIS GROUP SERVICES)" initials="LW" userId="S::v-lweldy@microsoft.com::07a2285c-a352-4b96-8658-ecc34365c15e" providerId="AD"/>
  <p188:author id="{4D8674FC-AE18-CADA-6696-2F66F97894C5}" name="Veronica Ybarra" initials="VY" userId="ce50e67790fe7bdd"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D86"/>
    <a:srgbClr val="F1FFE8"/>
    <a:srgbClr val="EBEDEB"/>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DB8A10-FC0D-4014-AC89-E7CCAECE2B8C}" v="14" dt="2025-09-25T07:28:20.612"/>
  </p1510:revLst>
</p1510:revInfo>
</file>

<file path=ppt/tableStyles.xml><?xml version="1.0" encoding="utf-8"?>
<a:tblStyleLst xmlns:a="http://schemas.openxmlformats.org/drawingml/2006/main" def="{8A107856-5554-42FB-B03E-39F5DBC370B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34" autoAdjust="0"/>
    <p:restoredTop sz="95425" autoAdjust="0"/>
  </p:normalViewPr>
  <p:slideViewPr>
    <p:cSldViewPr snapToGrid="0">
      <p:cViewPr varScale="1">
        <p:scale>
          <a:sx n="83" d="100"/>
          <a:sy n="83" d="100"/>
        </p:scale>
        <p:origin x="643" y="28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3149"/>
    </p:cViewPr>
  </p:sorterViewPr>
  <p:notesViewPr>
    <p:cSldViewPr snapToGrid="0">
      <p:cViewPr>
        <p:scale>
          <a:sx n="1" d="2"/>
          <a:sy n="1" d="2"/>
        </p:scale>
        <p:origin x="2640" y="28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8/10/relationships/authors" Target="authors.xml"/><Relationship Id="rId8" Type="http://schemas.openxmlformats.org/officeDocument/2006/relationships/slide" Target="slides/slide4.xml"/></Relationships>
</file>

<file path=ppt/diagrams/_rels/data3.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rawing3.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07D3EA-52F8-4167-8450-A9B4C57ECADB}"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9AD35F88-ED77-4A30-8B9E-D9BDED81A356}">
      <dgm:prSet custT="1"/>
      <dgm:spPr/>
      <dgm:t>
        <a:bodyPr/>
        <a:lstStyle/>
        <a:p>
          <a:r>
            <a:rPr lang="en-US" sz="2000" dirty="0"/>
            <a:t>Select “Recipient” in drop down.</a:t>
          </a:r>
        </a:p>
      </dgm:t>
    </dgm:pt>
    <dgm:pt modelId="{4E498627-A5E9-4372-97BC-1FB40ABF8D0A}" type="parTrans" cxnId="{6A508386-3420-48E6-A7C9-E66CB480CA62}">
      <dgm:prSet/>
      <dgm:spPr/>
      <dgm:t>
        <a:bodyPr/>
        <a:lstStyle/>
        <a:p>
          <a:endParaRPr lang="en-US"/>
        </a:p>
      </dgm:t>
    </dgm:pt>
    <dgm:pt modelId="{27DAB560-37CE-42D5-BC91-6CB6EA8347AF}" type="sibTrans" cxnId="{6A508386-3420-48E6-A7C9-E66CB480CA62}">
      <dgm:prSet/>
      <dgm:spPr/>
      <dgm:t>
        <a:bodyPr/>
        <a:lstStyle/>
        <a:p>
          <a:endParaRPr lang="en-US"/>
        </a:p>
      </dgm:t>
    </dgm:pt>
    <dgm:pt modelId="{139D4CC9-638C-4709-8D0B-2CA77C3E2194}">
      <dgm:prSet custT="1"/>
      <dgm:spPr/>
      <dgm:t>
        <a:bodyPr/>
        <a:lstStyle/>
        <a:p>
          <a:r>
            <a:rPr lang="en-US" sz="2000" dirty="0"/>
            <a:t>Select “Agency” in drop down.</a:t>
          </a:r>
        </a:p>
      </dgm:t>
    </dgm:pt>
    <dgm:pt modelId="{25E95364-B301-4154-895A-BA731BD21927}" type="parTrans" cxnId="{0E11F4CB-DBA6-4CF3-A429-93D471E875AF}">
      <dgm:prSet/>
      <dgm:spPr/>
      <dgm:t>
        <a:bodyPr/>
        <a:lstStyle/>
        <a:p>
          <a:endParaRPr lang="en-US"/>
        </a:p>
      </dgm:t>
    </dgm:pt>
    <dgm:pt modelId="{6CFAC63D-4334-4ED6-AE30-3344A7470E8A}" type="sibTrans" cxnId="{0E11F4CB-DBA6-4CF3-A429-93D471E875AF}">
      <dgm:prSet/>
      <dgm:spPr/>
      <dgm:t>
        <a:bodyPr/>
        <a:lstStyle/>
        <a:p>
          <a:endParaRPr lang="en-US"/>
        </a:p>
      </dgm:t>
    </dgm:pt>
    <dgm:pt modelId="{2E005ED5-F20F-41A6-A262-A0DB650A5A2F}">
      <dgm:prSet custT="1"/>
      <dgm:spPr/>
      <dgm:t>
        <a:bodyPr/>
        <a:lstStyle/>
        <a:p>
          <a:r>
            <a:rPr lang="en-US" sz="2000" dirty="0"/>
            <a:t>Select “Category“ in drop down.</a:t>
          </a:r>
        </a:p>
      </dgm:t>
    </dgm:pt>
    <dgm:pt modelId="{1867F1DA-F251-4EA7-8A56-6CD6673D32D7}" type="parTrans" cxnId="{36F14D5E-AA9A-4889-82C2-0342DBE57D4B}">
      <dgm:prSet/>
      <dgm:spPr/>
      <dgm:t>
        <a:bodyPr/>
        <a:lstStyle/>
        <a:p>
          <a:endParaRPr lang="en-US"/>
        </a:p>
      </dgm:t>
    </dgm:pt>
    <dgm:pt modelId="{B808DFBC-8D7F-4342-ABB1-C88EE94152DE}" type="sibTrans" cxnId="{36F14D5E-AA9A-4889-82C2-0342DBE57D4B}">
      <dgm:prSet/>
      <dgm:spPr/>
      <dgm:t>
        <a:bodyPr/>
        <a:lstStyle/>
        <a:p>
          <a:endParaRPr lang="en-US"/>
        </a:p>
      </dgm:t>
    </dgm:pt>
    <dgm:pt modelId="{3D17C038-742A-48F8-89D5-77005326B36D}">
      <dgm:prSet custT="1"/>
      <dgm:spPr/>
      <dgm:t>
        <a:bodyPr/>
        <a:lstStyle/>
        <a:p>
          <a:r>
            <a:rPr lang="en-US" sz="2000" dirty="0"/>
            <a:t>Select “Month and Year Range” in drop down. </a:t>
          </a:r>
        </a:p>
      </dgm:t>
    </dgm:pt>
    <dgm:pt modelId="{A7CA6C9B-D836-4DCF-9FBE-10EBCE2901F6}" type="parTrans" cxnId="{F554AB23-895B-4C66-98C1-3DD096783D5B}">
      <dgm:prSet/>
      <dgm:spPr/>
      <dgm:t>
        <a:bodyPr/>
        <a:lstStyle/>
        <a:p>
          <a:endParaRPr lang="en-US"/>
        </a:p>
      </dgm:t>
    </dgm:pt>
    <dgm:pt modelId="{7452C74C-3FAE-4D22-A877-F5F6E2D87A59}" type="sibTrans" cxnId="{F554AB23-895B-4C66-98C1-3DD096783D5B}">
      <dgm:prSet/>
      <dgm:spPr/>
      <dgm:t>
        <a:bodyPr/>
        <a:lstStyle/>
        <a:p>
          <a:endParaRPr lang="en-US"/>
        </a:p>
      </dgm:t>
    </dgm:pt>
    <dgm:pt modelId="{003936DC-14CB-4568-841C-C77FFE10E2C7}" type="pres">
      <dgm:prSet presAssocID="{CB07D3EA-52F8-4167-8450-A9B4C57ECADB}" presName="linear" presStyleCnt="0">
        <dgm:presLayoutVars>
          <dgm:animLvl val="lvl"/>
          <dgm:resizeHandles val="exact"/>
        </dgm:presLayoutVars>
      </dgm:prSet>
      <dgm:spPr/>
    </dgm:pt>
    <dgm:pt modelId="{87688199-FF45-464C-A75B-10F73174F8E8}" type="pres">
      <dgm:prSet presAssocID="{9AD35F88-ED77-4A30-8B9E-D9BDED81A356}" presName="parentText" presStyleLbl="node1" presStyleIdx="0" presStyleCnt="4">
        <dgm:presLayoutVars>
          <dgm:chMax val="0"/>
          <dgm:bulletEnabled val="1"/>
        </dgm:presLayoutVars>
      </dgm:prSet>
      <dgm:spPr/>
    </dgm:pt>
    <dgm:pt modelId="{77FA2494-3DCA-4BB8-B838-B256DB3BA477}" type="pres">
      <dgm:prSet presAssocID="{27DAB560-37CE-42D5-BC91-6CB6EA8347AF}" presName="spacer" presStyleCnt="0"/>
      <dgm:spPr/>
    </dgm:pt>
    <dgm:pt modelId="{3A824F87-FABB-4812-AD42-E59EDCFCD180}" type="pres">
      <dgm:prSet presAssocID="{139D4CC9-638C-4709-8D0B-2CA77C3E2194}" presName="parentText" presStyleLbl="node1" presStyleIdx="1" presStyleCnt="4">
        <dgm:presLayoutVars>
          <dgm:chMax val="0"/>
          <dgm:bulletEnabled val="1"/>
        </dgm:presLayoutVars>
      </dgm:prSet>
      <dgm:spPr/>
    </dgm:pt>
    <dgm:pt modelId="{C840F224-6DC8-437E-9707-54DD980A1186}" type="pres">
      <dgm:prSet presAssocID="{6CFAC63D-4334-4ED6-AE30-3344A7470E8A}" presName="spacer" presStyleCnt="0"/>
      <dgm:spPr/>
    </dgm:pt>
    <dgm:pt modelId="{03EA5AE7-9369-41E2-9615-DCC314406CA8}" type="pres">
      <dgm:prSet presAssocID="{2E005ED5-F20F-41A6-A262-A0DB650A5A2F}" presName="parentText" presStyleLbl="node1" presStyleIdx="2" presStyleCnt="4">
        <dgm:presLayoutVars>
          <dgm:chMax val="0"/>
          <dgm:bulletEnabled val="1"/>
        </dgm:presLayoutVars>
      </dgm:prSet>
      <dgm:spPr/>
    </dgm:pt>
    <dgm:pt modelId="{8E0AFD35-7963-402D-9BA8-1E83411E3B29}" type="pres">
      <dgm:prSet presAssocID="{B808DFBC-8D7F-4342-ABB1-C88EE94152DE}" presName="spacer" presStyleCnt="0"/>
      <dgm:spPr/>
    </dgm:pt>
    <dgm:pt modelId="{C54D74AA-4967-4FC6-A0E8-77363F693554}" type="pres">
      <dgm:prSet presAssocID="{3D17C038-742A-48F8-89D5-77005326B36D}" presName="parentText" presStyleLbl="node1" presStyleIdx="3" presStyleCnt="4">
        <dgm:presLayoutVars>
          <dgm:chMax val="0"/>
          <dgm:bulletEnabled val="1"/>
        </dgm:presLayoutVars>
      </dgm:prSet>
      <dgm:spPr/>
    </dgm:pt>
  </dgm:ptLst>
  <dgm:cxnLst>
    <dgm:cxn modelId="{4B96631B-FC47-4E48-9CA8-CE66703B5A38}" type="presOf" srcId="{139D4CC9-638C-4709-8D0B-2CA77C3E2194}" destId="{3A824F87-FABB-4812-AD42-E59EDCFCD180}" srcOrd="0" destOrd="0" presId="urn:microsoft.com/office/officeart/2005/8/layout/vList2"/>
    <dgm:cxn modelId="{ECB1BD22-09E7-4C06-A13D-4B3008FD8C43}" type="presOf" srcId="{9AD35F88-ED77-4A30-8B9E-D9BDED81A356}" destId="{87688199-FF45-464C-A75B-10F73174F8E8}" srcOrd="0" destOrd="0" presId="urn:microsoft.com/office/officeart/2005/8/layout/vList2"/>
    <dgm:cxn modelId="{F554AB23-895B-4C66-98C1-3DD096783D5B}" srcId="{CB07D3EA-52F8-4167-8450-A9B4C57ECADB}" destId="{3D17C038-742A-48F8-89D5-77005326B36D}" srcOrd="3" destOrd="0" parTransId="{A7CA6C9B-D836-4DCF-9FBE-10EBCE2901F6}" sibTransId="{7452C74C-3FAE-4D22-A877-F5F6E2D87A59}"/>
    <dgm:cxn modelId="{36F14D5E-AA9A-4889-82C2-0342DBE57D4B}" srcId="{CB07D3EA-52F8-4167-8450-A9B4C57ECADB}" destId="{2E005ED5-F20F-41A6-A262-A0DB650A5A2F}" srcOrd="2" destOrd="0" parTransId="{1867F1DA-F251-4EA7-8A56-6CD6673D32D7}" sibTransId="{B808DFBC-8D7F-4342-ABB1-C88EE94152DE}"/>
    <dgm:cxn modelId="{C9EAEC79-7547-4EA5-A684-51205BBB8CA6}" type="presOf" srcId="{2E005ED5-F20F-41A6-A262-A0DB650A5A2F}" destId="{03EA5AE7-9369-41E2-9615-DCC314406CA8}" srcOrd="0" destOrd="0" presId="urn:microsoft.com/office/officeart/2005/8/layout/vList2"/>
    <dgm:cxn modelId="{6A508386-3420-48E6-A7C9-E66CB480CA62}" srcId="{CB07D3EA-52F8-4167-8450-A9B4C57ECADB}" destId="{9AD35F88-ED77-4A30-8B9E-D9BDED81A356}" srcOrd="0" destOrd="0" parTransId="{4E498627-A5E9-4372-97BC-1FB40ABF8D0A}" sibTransId="{27DAB560-37CE-42D5-BC91-6CB6EA8347AF}"/>
    <dgm:cxn modelId="{376AF286-2AA5-427B-91CA-BF4267BC42D2}" type="presOf" srcId="{3D17C038-742A-48F8-89D5-77005326B36D}" destId="{C54D74AA-4967-4FC6-A0E8-77363F693554}" srcOrd="0" destOrd="0" presId="urn:microsoft.com/office/officeart/2005/8/layout/vList2"/>
    <dgm:cxn modelId="{2EDC64BF-E0B6-4440-99F8-DCA51A87EC25}" type="presOf" srcId="{CB07D3EA-52F8-4167-8450-A9B4C57ECADB}" destId="{003936DC-14CB-4568-841C-C77FFE10E2C7}" srcOrd="0" destOrd="0" presId="urn:microsoft.com/office/officeart/2005/8/layout/vList2"/>
    <dgm:cxn modelId="{0E11F4CB-DBA6-4CF3-A429-93D471E875AF}" srcId="{CB07D3EA-52F8-4167-8450-A9B4C57ECADB}" destId="{139D4CC9-638C-4709-8D0B-2CA77C3E2194}" srcOrd="1" destOrd="0" parTransId="{25E95364-B301-4154-895A-BA731BD21927}" sibTransId="{6CFAC63D-4334-4ED6-AE30-3344A7470E8A}"/>
    <dgm:cxn modelId="{3638B01F-7436-48DB-BB89-F1B896BE75B9}" type="presParOf" srcId="{003936DC-14CB-4568-841C-C77FFE10E2C7}" destId="{87688199-FF45-464C-A75B-10F73174F8E8}" srcOrd="0" destOrd="0" presId="urn:microsoft.com/office/officeart/2005/8/layout/vList2"/>
    <dgm:cxn modelId="{F7FC5790-20D1-4FFE-B5C9-986D5D188EB0}" type="presParOf" srcId="{003936DC-14CB-4568-841C-C77FFE10E2C7}" destId="{77FA2494-3DCA-4BB8-B838-B256DB3BA477}" srcOrd="1" destOrd="0" presId="urn:microsoft.com/office/officeart/2005/8/layout/vList2"/>
    <dgm:cxn modelId="{7A265E47-3362-4BA6-9A26-E2D919190A3C}" type="presParOf" srcId="{003936DC-14CB-4568-841C-C77FFE10E2C7}" destId="{3A824F87-FABB-4812-AD42-E59EDCFCD180}" srcOrd="2" destOrd="0" presId="urn:microsoft.com/office/officeart/2005/8/layout/vList2"/>
    <dgm:cxn modelId="{D5A043D6-12D3-408A-9B02-4596FBE37593}" type="presParOf" srcId="{003936DC-14CB-4568-841C-C77FFE10E2C7}" destId="{C840F224-6DC8-437E-9707-54DD980A1186}" srcOrd="3" destOrd="0" presId="urn:microsoft.com/office/officeart/2005/8/layout/vList2"/>
    <dgm:cxn modelId="{C9499CD5-F458-4477-88F0-03D2932E2E6E}" type="presParOf" srcId="{003936DC-14CB-4568-841C-C77FFE10E2C7}" destId="{03EA5AE7-9369-41E2-9615-DCC314406CA8}" srcOrd="4" destOrd="0" presId="urn:microsoft.com/office/officeart/2005/8/layout/vList2"/>
    <dgm:cxn modelId="{8D882042-592D-4F99-B6B9-B1BBB6C3E860}" type="presParOf" srcId="{003936DC-14CB-4568-841C-C77FFE10E2C7}" destId="{8E0AFD35-7963-402D-9BA8-1E83411E3B29}" srcOrd="5" destOrd="0" presId="urn:microsoft.com/office/officeart/2005/8/layout/vList2"/>
    <dgm:cxn modelId="{834F1459-25A3-4681-8C7C-A797BA297C78}" type="presParOf" srcId="{003936DC-14CB-4568-841C-C77FFE10E2C7}" destId="{C54D74AA-4967-4FC6-A0E8-77363F693554}"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07D3EA-52F8-4167-8450-A9B4C57ECADB}"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9AD35F88-ED77-4A30-8B9E-D9BDED81A356}">
      <dgm:prSet custT="1"/>
      <dgm:spPr/>
      <dgm:t>
        <a:bodyPr/>
        <a:lstStyle/>
        <a:p>
          <a:r>
            <a:rPr lang="en-US" sz="1100" b="1" dirty="0"/>
            <a:t>1. From left hand menu, Select “Search Opportunities.” </a:t>
          </a:r>
        </a:p>
      </dgm:t>
    </dgm:pt>
    <dgm:pt modelId="{4E498627-A5E9-4372-97BC-1FB40ABF8D0A}" type="parTrans" cxnId="{6A508386-3420-48E6-A7C9-E66CB480CA62}">
      <dgm:prSet/>
      <dgm:spPr/>
      <dgm:t>
        <a:bodyPr/>
        <a:lstStyle/>
        <a:p>
          <a:endParaRPr lang="en-US"/>
        </a:p>
      </dgm:t>
    </dgm:pt>
    <dgm:pt modelId="{27DAB560-37CE-42D5-BC91-6CB6EA8347AF}" type="sibTrans" cxnId="{6A508386-3420-48E6-A7C9-E66CB480CA62}">
      <dgm:prSet/>
      <dgm:spPr/>
      <dgm:t>
        <a:bodyPr/>
        <a:lstStyle/>
        <a:p>
          <a:endParaRPr lang="en-US"/>
        </a:p>
      </dgm:t>
    </dgm:pt>
    <dgm:pt modelId="{139D4CC9-638C-4709-8D0B-2CA77C3E2194}">
      <dgm:prSet custT="1"/>
      <dgm:spPr/>
      <dgm:t>
        <a:bodyPr/>
        <a:lstStyle/>
        <a:p>
          <a:r>
            <a:rPr lang="en-US" sz="1100" b="1"/>
            <a:t>2. Select “Select Advance Search” in drop down.</a:t>
          </a:r>
          <a:endParaRPr lang="en-US" sz="1100" b="1" dirty="0"/>
        </a:p>
      </dgm:t>
    </dgm:pt>
    <dgm:pt modelId="{25E95364-B301-4154-895A-BA731BD21927}" type="parTrans" cxnId="{0E11F4CB-DBA6-4CF3-A429-93D471E875AF}">
      <dgm:prSet/>
      <dgm:spPr/>
      <dgm:t>
        <a:bodyPr/>
        <a:lstStyle/>
        <a:p>
          <a:endParaRPr lang="en-US"/>
        </a:p>
      </dgm:t>
    </dgm:pt>
    <dgm:pt modelId="{6CFAC63D-4334-4ED6-AE30-3344A7470E8A}" type="sibTrans" cxnId="{0E11F4CB-DBA6-4CF3-A429-93D471E875AF}">
      <dgm:prSet/>
      <dgm:spPr/>
      <dgm:t>
        <a:bodyPr/>
        <a:lstStyle/>
        <a:p>
          <a:endParaRPr lang="en-US"/>
        </a:p>
      </dgm:t>
    </dgm:pt>
    <dgm:pt modelId="{2E005ED5-F20F-41A6-A262-A0DB650A5A2F}">
      <dgm:prSet custT="1"/>
      <dgm:spPr/>
      <dgm:t>
        <a:bodyPr/>
        <a:lstStyle/>
        <a:p>
          <a:r>
            <a:rPr lang="en-US" sz="1100" b="1"/>
            <a:t>3. Select agency in “Organizations” drop down.</a:t>
          </a:r>
          <a:endParaRPr lang="en-US" sz="1100" b="1" dirty="0"/>
        </a:p>
      </dgm:t>
    </dgm:pt>
    <dgm:pt modelId="{1867F1DA-F251-4EA7-8A56-6CD6673D32D7}" type="parTrans" cxnId="{36F14D5E-AA9A-4889-82C2-0342DBE57D4B}">
      <dgm:prSet/>
      <dgm:spPr/>
      <dgm:t>
        <a:bodyPr/>
        <a:lstStyle/>
        <a:p>
          <a:endParaRPr lang="en-US"/>
        </a:p>
      </dgm:t>
    </dgm:pt>
    <dgm:pt modelId="{B808DFBC-8D7F-4342-ABB1-C88EE94152DE}" type="sibTrans" cxnId="{36F14D5E-AA9A-4889-82C2-0342DBE57D4B}">
      <dgm:prSet/>
      <dgm:spPr/>
      <dgm:t>
        <a:bodyPr/>
        <a:lstStyle/>
        <a:p>
          <a:endParaRPr lang="en-US"/>
        </a:p>
      </dgm:t>
    </dgm:pt>
    <dgm:pt modelId="{3D17C038-742A-48F8-89D5-77005326B36D}">
      <dgm:prSet custT="1"/>
      <dgm:spPr/>
      <dgm:t>
        <a:bodyPr/>
        <a:lstStyle/>
        <a:p>
          <a:r>
            <a:rPr lang="en-US" sz="1100" b="1"/>
            <a:t>4. Enter “Keywords” related to goods or services. </a:t>
          </a:r>
          <a:endParaRPr lang="en-US" sz="1100" b="1" dirty="0"/>
        </a:p>
      </dgm:t>
    </dgm:pt>
    <dgm:pt modelId="{A7CA6C9B-D836-4DCF-9FBE-10EBCE2901F6}" type="parTrans" cxnId="{F554AB23-895B-4C66-98C1-3DD096783D5B}">
      <dgm:prSet/>
      <dgm:spPr/>
      <dgm:t>
        <a:bodyPr/>
        <a:lstStyle/>
        <a:p>
          <a:endParaRPr lang="en-US"/>
        </a:p>
      </dgm:t>
    </dgm:pt>
    <dgm:pt modelId="{7452C74C-3FAE-4D22-A877-F5F6E2D87A59}" type="sibTrans" cxnId="{F554AB23-895B-4C66-98C1-3DD096783D5B}">
      <dgm:prSet/>
      <dgm:spPr/>
      <dgm:t>
        <a:bodyPr/>
        <a:lstStyle/>
        <a:p>
          <a:endParaRPr lang="en-US"/>
        </a:p>
      </dgm:t>
    </dgm:pt>
    <dgm:pt modelId="{759F8C6A-9DBA-43EE-A892-F7F72CE7AB00}">
      <dgm:prSet custT="1"/>
      <dgm:spPr/>
      <dgm:t>
        <a:bodyPr/>
        <a:lstStyle/>
        <a:p>
          <a:r>
            <a:rPr lang="en-US" sz="1100" b="1"/>
            <a:t>5. Select “County” in drop down (if desired).</a:t>
          </a:r>
          <a:endParaRPr lang="en-US" sz="1100" b="1" dirty="0"/>
        </a:p>
      </dgm:t>
    </dgm:pt>
    <dgm:pt modelId="{6BB1634A-B9AA-4F22-9B5C-0994181EFD53}" type="parTrans" cxnId="{A51BDED6-AF92-4878-8EB4-846499938378}">
      <dgm:prSet/>
      <dgm:spPr/>
      <dgm:t>
        <a:bodyPr/>
        <a:lstStyle/>
        <a:p>
          <a:endParaRPr lang="en-US"/>
        </a:p>
      </dgm:t>
    </dgm:pt>
    <dgm:pt modelId="{C5CAB2F0-4729-42C5-AD62-02D4465395AB}" type="sibTrans" cxnId="{A51BDED6-AF92-4878-8EB4-846499938378}">
      <dgm:prSet/>
      <dgm:spPr/>
      <dgm:t>
        <a:bodyPr/>
        <a:lstStyle/>
        <a:p>
          <a:endParaRPr lang="en-US"/>
        </a:p>
      </dgm:t>
    </dgm:pt>
    <dgm:pt modelId="{B1DA8DE6-993A-4EB6-8ED8-53B6F22F6B1E}">
      <dgm:prSet custT="1"/>
      <dgm:spPr/>
      <dgm:t>
        <a:bodyPr/>
        <a:lstStyle/>
        <a:p>
          <a:r>
            <a:rPr lang="en-US" sz="1100" b="1"/>
            <a:t>6. Select Commodity Code filtering option (if desired).</a:t>
          </a:r>
          <a:endParaRPr lang="en-US" sz="1100" b="1" dirty="0"/>
        </a:p>
      </dgm:t>
    </dgm:pt>
    <dgm:pt modelId="{2910899C-137C-4DCC-96AD-5A394496325E}" type="parTrans" cxnId="{22E68B17-BAE1-48F7-95BE-4FB525D3E1F1}">
      <dgm:prSet/>
      <dgm:spPr/>
      <dgm:t>
        <a:bodyPr/>
        <a:lstStyle/>
        <a:p>
          <a:endParaRPr lang="en-US"/>
        </a:p>
      </dgm:t>
    </dgm:pt>
    <dgm:pt modelId="{786810B2-F166-4B56-9C70-9B7789B8165F}" type="sibTrans" cxnId="{22E68B17-BAE1-48F7-95BE-4FB525D3E1F1}">
      <dgm:prSet/>
      <dgm:spPr/>
      <dgm:t>
        <a:bodyPr/>
        <a:lstStyle/>
        <a:p>
          <a:endParaRPr lang="en-US"/>
        </a:p>
      </dgm:t>
    </dgm:pt>
    <dgm:pt modelId="{8B784302-163E-46F8-85A3-BC60E1952A68}">
      <dgm:prSet custT="1"/>
      <dgm:spPr/>
      <dgm:t>
        <a:bodyPr/>
        <a:lstStyle/>
        <a:p>
          <a:r>
            <a:rPr lang="en-US" sz="1100" b="1"/>
            <a:t>7. Select “Date Range” (if desired).</a:t>
          </a:r>
          <a:endParaRPr lang="en-US" sz="1100" b="1" dirty="0"/>
        </a:p>
      </dgm:t>
    </dgm:pt>
    <dgm:pt modelId="{2B79F5E8-84B1-4364-AA17-D5D7ADB4F67B}" type="parTrans" cxnId="{F9EA1604-7729-430A-B4C9-443B7A60298E}">
      <dgm:prSet/>
      <dgm:spPr/>
      <dgm:t>
        <a:bodyPr/>
        <a:lstStyle/>
        <a:p>
          <a:endParaRPr lang="en-US"/>
        </a:p>
      </dgm:t>
    </dgm:pt>
    <dgm:pt modelId="{6C0691DD-AD2A-40C9-9BA5-020CF1521D81}" type="sibTrans" cxnId="{F9EA1604-7729-430A-B4C9-443B7A60298E}">
      <dgm:prSet/>
      <dgm:spPr/>
      <dgm:t>
        <a:bodyPr/>
        <a:lstStyle/>
        <a:p>
          <a:endParaRPr lang="en-US"/>
        </a:p>
      </dgm:t>
    </dgm:pt>
    <dgm:pt modelId="{A220EA9C-1FA1-4648-96F2-09D8D536442F}">
      <dgm:prSet custT="1"/>
      <dgm:spPr/>
      <dgm:t>
        <a:bodyPr/>
        <a:lstStyle/>
        <a:p>
          <a:r>
            <a:rPr lang="en-US" sz="1100" b="1"/>
            <a:t>8. Select “Solicitation Type” (if desired).</a:t>
          </a:r>
          <a:endParaRPr lang="en-US" sz="1100" b="1" dirty="0"/>
        </a:p>
      </dgm:t>
    </dgm:pt>
    <dgm:pt modelId="{DBAE7919-A85F-4B9A-AF97-F993BF042A16}" type="parTrans" cxnId="{C71958A0-5392-4AB2-B2BB-9CDE43BD31D0}">
      <dgm:prSet/>
      <dgm:spPr/>
      <dgm:t>
        <a:bodyPr/>
        <a:lstStyle/>
        <a:p>
          <a:endParaRPr lang="en-US"/>
        </a:p>
      </dgm:t>
    </dgm:pt>
    <dgm:pt modelId="{AD7A270E-AAB1-4530-8365-D7887A4CBDE9}" type="sibTrans" cxnId="{C71958A0-5392-4AB2-B2BB-9CDE43BD31D0}">
      <dgm:prSet/>
      <dgm:spPr/>
      <dgm:t>
        <a:bodyPr/>
        <a:lstStyle/>
        <a:p>
          <a:endParaRPr lang="en-US"/>
        </a:p>
      </dgm:t>
    </dgm:pt>
    <dgm:pt modelId="{90D49862-BB68-468A-888F-283A832FC6FC}">
      <dgm:prSet custT="1"/>
      <dgm:spPr/>
      <dgm:t>
        <a:bodyPr/>
        <a:lstStyle/>
        <a:p>
          <a:r>
            <a:rPr lang="en-US" sz="1100" b="1"/>
            <a:t>9. Select “Open or Selective” in drop down (if desired).</a:t>
          </a:r>
          <a:endParaRPr lang="en-US" sz="1100" b="1" dirty="0"/>
        </a:p>
      </dgm:t>
    </dgm:pt>
    <dgm:pt modelId="{38B28751-0582-4F22-811A-F43A418598C7}" type="parTrans" cxnId="{993B4829-2E19-4713-B54B-7872480EB36A}">
      <dgm:prSet/>
      <dgm:spPr/>
      <dgm:t>
        <a:bodyPr/>
        <a:lstStyle/>
        <a:p>
          <a:endParaRPr lang="en-US"/>
        </a:p>
      </dgm:t>
    </dgm:pt>
    <dgm:pt modelId="{A3688AC9-E4C2-408D-8F05-4873C817AC9C}" type="sibTrans" cxnId="{993B4829-2E19-4713-B54B-7872480EB36A}">
      <dgm:prSet/>
      <dgm:spPr/>
      <dgm:t>
        <a:bodyPr/>
        <a:lstStyle/>
        <a:p>
          <a:endParaRPr lang="en-US"/>
        </a:p>
      </dgm:t>
    </dgm:pt>
    <dgm:pt modelId="{422594CE-441A-415D-BE9B-4B52162A63E0}">
      <dgm:prSet custT="1"/>
      <dgm:spPr/>
      <dgm:t>
        <a:bodyPr/>
        <a:lstStyle/>
        <a:p>
          <a:r>
            <a:rPr lang="en-US" sz="1100" b="1"/>
            <a:t>10. View results and open solicitation announcements.</a:t>
          </a:r>
          <a:endParaRPr lang="en-US" sz="1100" b="1" dirty="0"/>
        </a:p>
      </dgm:t>
    </dgm:pt>
    <dgm:pt modelId="{6162CAF3-5846-4070-8141-A161A40FAB25}" type="parTrans" cxnId="{92ED0881-C69D-4B00-85F1-83B0C0D5AB14}">
      <dgm:prSet/>
      <dgm:spPr/>
      <dgm:t>
        <a:bodyPr/>
        <a:lstStyle/>
        <a:p>
          <a:endParaRPr lang="en-US"/>
        </a:p>
      </dgm:t>
    </dgm:pt>
    <dgm:pt modelId="{EB2AEFC5-B367-46AE-A3EE-1871E082B487}" type="sibTrans" cxnId="{92ED0881-C69D-4B00-85F1-83B0C0D5AB14}">
      <dgm:prSet/>
      <dgm:spPr/>
      <dgm:t>
        <a:bodyPr/>
        <a:lstStyle/>
        <a:p>
          <a:endParaRPr lang="en-US"/>
        </a:p>
      </dgm:t>
    </dgm:pt>
    <dgm:pt modelId="{CF74EC2B-6CE9-4DF9-85AF-1BAB7EEA2CB9}">
      <dgm:prSet custT="1"/>
      <dgm:spPr/>
      <dgm:t>
        <a:bodyPr/>
        <a:lstStyle/>
        <a:p>
          <a:r>
            <a:rPr lang="en-US" sz="1100" b="1" dirty="0"/>
            <a:t>11. Reference information in announcement listing and download solicitation document to review and reference.</a:t>
          </a:r>
        </a:p>
      </dgm:t>
    </dgm:pt>
    <dgm:pt modelId="{55B90BC5-C8F8-4A10-A143-3EB36280AFDD}" type="parTrans" cxnId="{14D5D1C6-7C87-41D4-9851-954D97637F7F}">
      <dgm:prSet/>
      <dgm:spPr/>
      <dgm:t>
        <a:bodyPr/>
        <a:lstStyle/>
        <a:p>
          <a:endParaRPr lang="en-US"/>
        </a:p>
      </dgm:t>
    </dgm:pt>
    <dgm:pt modelId="{9CA8C6B1-A82A-46C7-80B1-64AE17E1BC7B}" type="sibTrans" cxnId="{14D5D1C6-7C87-41D4-9851-954D97637F7F}">
      <dgm:prSet/>
      <dgm:spPr/>
      <dgm:t>
        <a:bodyPr/>
        <a:lstStyle/>
        <a:p>
          <a:endParaRPr lang="en-US"/>
        </a:p>
      </dgm:t>
    </dgm:pt>
    <dgm:pt modelId="{003936DC-14CB-4568-841C-C77FFE10E2C7}" type="pres">
      <dgm:prSet presAssocID="{CB07D3EA-52F8-4167-8450-A9B4C57ECADB}" presName="linear" presStyleCnt="0">
        <dgm:presLayoutVars>
          <dgm:animLvl val="lvl"/>
          <dgm:resizeHandles val="exact"/>
        </dgm:presLayoutVars>
      </dgm:prSet>
      <dgm:spPr/>
    </dgm:pt>
    <dgm:pt modelId="{87688199-FF45-464C-A75B-10F73174F8E8}" type="pres">
      <dgm:prSet presAssocID="{9AD35F88-ED77-4A30-8B9E-D9BDED81A356}" presName="parentText" presStyleLbl="node1" presStyleIdx="0" presStyleCnt="11">
        <dgm:presLayoutVars>
          <dgm:chMax val="0"/>
          <dgm:bulletEnabled val="1"/>
        </dgm:presLayoutVars>
      </dgm:prSet>
      <dgm:spPr/>
    </dgm:pt>
    <dgm:pt modelId="{77FA2494-3DCA-4BB8-B838-B256DB3BA477}" type="pres">
      <dgm:prSet presAssocID="{27DAB560-37CE-42D5-BC91-6CB6EA8347AF}" presName="spacer" presStyleCnt="0"/>
      <dgm:spPr/>
    </dgm:pt>
    <dgm:pt modelId="{3A824F87-FABB-4812-AD42-E59EDCFCD180}" type="pres">
      <dgm:prSet presAssocID="{139D4CC9-638C-4709-8D0B-2CA77C3E2194}" presName="parentText" presStyleLbl="node1" presStyleIdx="1" presStyleCnt="11">
        <dgm:presLayoutVars>
          <dgm:chMax val="0"/>
          <dgm:bulletEnabled val="1"/>
        </dgm:presLayoutVars>
      </dgm:prSet>
      <dgm:spPr/>
    </dgm:pt>
    <dgm:pt modelId="{C840F224-6DC8-437E-9707-54DD980A1186}" type="pres">
      <dgm:prSet presAssocID="{6CFAC63D-4334-4ED6-AE30-3344A7470E8A}" presName="spacer" presStyleCnt="0"/>
      <dgm:spPr/>
    </dgm:pt>
    <dgm:pt modelId="{03EA5AE7-9369-41E2-9615-DCC314406CA8}" type="pres">
      <dgm:prSet presAssocID="{2E005ED5-F20F-41A6-A262-A0DB650A5A2F}" presName="parentText" presStyleLbl="node1" presStyleIdx="2" presStyleCnt="11">
        <dgm:presLayoutVars>
          <dgm:chMax val="0"/>
          <dgm:bulletEnabled val="1"/>
        </dgm:presLayoutVars>
      </dgm:prSet>
      <dgm:spPr/>
    </dgm:pt>
    <dgm:pt modelId="{8E0AFD35-7963-402D-9BA8-1E83411E3B29}" type="pres">
      <dgm:prSet presAssocID="{B808DFBC-8D7F-4342-ABB1-C88EE94152DE}" presName="spacer" presStyleCnt="0"/>
      <dgm:spPr/>
    </dgm:pt>
    <dgm:pt modelId="{C54D74AA-4967-4FC6-A0E8-77363F693554}" type="pres">
      <dgm:prSet presAssocID="{3D17C038-742A-48F8-89D5-77005326B36D}" presName="parentText" presStyleLbl="node1" presStyleIdx="3" presStyleCnt="11">
        <dgm:presLayoutVars>
          <dgm:chMax val="0"/>
          <dgm:bulletEnabled val="1"/>
        </dgm:presLayoutVars>
      </dgm:prSet>
      <dgm:spPr/>
    </dgm:pt>
    <dgm:pt modelId="{0017B166-8648-466B-B0A4-10021BE215DC}" type="pres">
      <dgm:prSet presAssocID="{7452C74C-3FAE-4D22-A877-F5F6E2D87A59}" presName="spacer" presStyleCnt="0"/>
      <dgm:spPr/>
    </dgm:pt>
    <dgm:pt modelId="{95175A09-0274-4E0E-B2D5-FD68D5B88B72}" type="pres">
      <dgm:prSet presAssocID="{759F8C6A-9DBA-43EE-A892-F7F72CE7AB00}" presName="parentText" presStyleLbl="node1" presStyleIdx="4" presStyleCnt="11">
        <dgm:presLayoutVars>
          <dgm:chMax val="0"/>
          <dgm:bulletEnabled val="1"/>
        </dgm:presLayoutVars>
      </dgm:prSet>
      <dgm:spPr/>
    </dgm:pt>
    <dgm:pt modelId="{F248BDA5-2721-4BBB-BA5D-3F2079986443}" type="pres">
      <dgm:prSet presAssocID="{C5CAB2F0-4729-42C5-AD62-02D4465395AB}" presName="spacer" presStyleCnt="0"/>
      <dgm:spPr/>
    </dgm:pt>
    <dgm:pt modelId="{05558CB7-8BE3-4EBF-8EFD-CC0AF9DF7A76}" type="pres">
      <dgm:prSet presAssocID="{B1DA8DE6-993A-4EB6-8ED8-53B6F22F6B1E}" presName="parentText" presStyleLbl="node1" presStyleIdx="5" presStyleCnt="11" custLinFactNeighborX="-205">
        <dgm:presLayoutVars>
          <dgm:chMax val="0"/>
          <dgm:bulletEnabled val="1"/>
        </dgm:presLayoutVars>
      </dgm:prSet>
      <dgm:spPr/>
    </dgm:pt>
    <dgm:pt modelId="{BE6C8C5E-9374-47FF-A0C2-337DC81782EF}" type="pres">
      <dgm:prSet presAssocID="{786810B2-F166-4B56-9C70-9B7789B8165F}" presName="spacer" presStyleCnt="0"/>
      <dgm:spPr/>
    </dgm:pt>
    <dgm:pt modelId="{8A5506D1-DD73-46CE-806C-0CF773E519BA}" type="pres">
      <dgm:prSet presAssocID="{8B784302-163E-46F8-85A3-BC60E1952A68}" presName="parentText" presStyleLbl="node1" presStyleIdx="6" presStyleCnt="11">
        <dgm:presLayoutVars>
          <dgm:chMax val="0"/>
          <dgm:bulletEnabled val="1"/>
        </dgm:presLayoutVars>
      </dgm:prSet>
      <dgm:spPr/>
    </dgm:pt>
    <dgm:pt modelId="{8390FA01-9253-4B55-9975-C764FD36BC03}" type="pres">
      <dgm:prSet presAssocID="{6C0691DD-AD2A-40C9-9BA5-020CF1521D81}" presName="spacer" presStyleCnt="0"/>
      <dgm:spPr/>
    </dgm:pt>
    <dgm:pt modelId="{BF56707E-4681-4543-A123-D0345B44DDC6}" type="pres">
      <dgm:prSet presAssocID="{A220EA9C-1FA1-4648-96F2-09D8D536442F}" presName="parentText" presStyleLbl="node1" presStyleIdx="7" presStyleCnt="11">
        <dgm:presLayoutVars>
          <dgm:chMax val="0"/>
          <dgm:bulletEnabled val="1"/>
        </dgm:presLayoutVars>
      </dgm:prSet>
      <dgm:spPr/>
    </dgm:pt>
    <dgm:pt modelId="{95C3AA83-7B0F-4CB0-A421-D1D6D722BEF2}" type="pres">
      <dgm:prSet presAssocID="{AD7A270E-AAB1-4530-8365-D7887A4CBDE9}" presName="spacer" presStyleCnt="0"/>
      <dgm:spPr/>
    </dgm:pt>
    <dgm:pt modelId="{7D057A5E-13C5-4197-BE81-68A33F949133}" type="pres">
      <dgm:prSet presAssocID="{90D49862-BB68-468A-888F-283A832FC6FC}" presName="parentText" presStyleLbl="node1" presStyleIdx="8" presStyleCnt="11">
        <dgm:presLayoutVars>
          <dgm:chMax val="0"/>
          <dgm:bulletEnabled val="1"/>
        </dgm:presLayoutVars>
      </dgm:prSet>
      <dgm:spPr/>
    </dgm:pt>
    <dgm:pt modelId="{D592DF97-ACA8-4C5E-A356-1E5DABC93366}" type="pres">
      <dgm:prSet presAssocID="{A3688AC9-E4C2-408D-8F05-4873C817AC9C}" presName="spacer" presStyleCnt="0"/>
      <dgm:spPr/>
    </dgm:pt>
    <dgm:pt modelId="{6DB6A9F7-CEA1-4428-997C-E4BE7082E3A9}" type="pres">
      <dgm:prSet presAssocID="{422594CE-441A-415D-BE9B-4B52162A63E0}" presName="parentText" presStyleLbl="node1" presStyleIdx="9" presStyleCnt="11">
        <dgm:presLayoutVars>
          <dgm:chMax val="0"/>
          <dgm:bulletEnabled val="1"/>
        </dgm:presLayoutVars>
      </dgm:prSet>
      <dgm:spPr/>
    </dgm:pt>
    <dgm:pt modelId="{7507438A-7E07-4740-B62F-C8A36C03DF7E}" type="pres">
      <dgm:prSet presAssocID="{EB2AEFC5-B367-46AE-A3EE-1871E082B487}" presName="spacer" presStyleCnt="0"/>
      <dgm:spPr/>
    </dgm:pt>
    <dgm:pt modelId="{EE358861-1141-4024-8F30-FD5233B8B5EB}" type="pres">
      <dgm:prSet presAssocID="{CF74EC2B-6CE9-4DF9-85AF-1BAB7EEA2CB9}" presName="parentText" presStyleLbl="node1" presStyleIdx="10" presStyleCnt="11">
        <dgm:presLayoutVars>
          <dgm:chMax val="0"/>
          <dgm:bulletEnabled val="1"/>
        </dgm:presLayoutVars>
      </dgm:prSet>
      <dgm:spPr/>
    </dgm:pt>
  </dgm:ptLst>
  <dgm:cxnLst>
    <dgm:cxn modelId="{F9EA1604-7729-430A-B4C9-443B7A60298E}" srcId="{CB07D3EA-52F8-4167-8450-A9B4C57ECADB}" destId="{8B784302-163E-46F8-85A3-BC60E1952A68}" srcOrd="6" destOrd="0" parTransId="{2B79F5E8-84B1-4364-AA17-D5D7ADB4F67B}" sibTransId="{6C0691DD-AD2A-40C9-9BA5-020CF1521D81}"/>
    <dgm:cxn modelId="{22E68B17-BAE1-48F7-95BE-4FB525D3E1F1}" srcId="{CB07D3EA-52F8-4167-8450-A9B4C57ECADB}" destId="{B1DA8DE6-993A-4EB6-8ED8-53B6F22F6B1E}" srcOrd="5" destOrd="0" parTransId="{2910899C-137C-4DCC-96AD-5A394496325E}" sibTransId="{786810B2-F166-4B56-9C70-9B7789B8165F}"/>
    <dgm:cxn modelId="{4B96631B-FC47-4E48-9CA8-CE66703B5A38}" type="presOf" srcId="{139D4CC9-638C-4709-8D0B-2CA77C3E2194}" destId="{3A824F87-FABB-4812-AD42-E59EDCFCD180}" srcOrd="0" destOrd="0" presId="urn:microsoft.com/office/officeart/2005/8/layout/vList2"/>
    <dgm:cxn modelId="{ECB1BD22-09E7-4C06-A13D-4B3008FD8C43}" type="presOf" srcId="{9AD35F88-ED77-4A30-8B9E-D9BDED81A356}" destId="{87688199-FF45-464C-A75B-10F73174F8E8}" srcOrd="0" destOrd="0" presId="urn:microsoft.com/office/officeart/2005/8/layout/vList2"/>
    <dgm:cxn modelId="{F554AB23-895B-4C66-98C1-3DD096783D5B}" srcId="{CB07D3EA-52F8-4167-8450-A9B4C57ECADB}" destId="{3D17C038-742A-48F8-89D5-77005326B36D}" srcOrd="3" destOrd="0" parTransId="{A7CA6C9B-D836-4DCF-9FBE-10EBCE2901F6}" sibTransId="{7452C74C-3FAE-4D22-A877-F5F6E2D87A59}"/>
    <dgm:cxn modelId="{993B4829-2E19-4713-B54B-7872480EB36A}" srcId="{CB07D3EA-52F8-4167-8450-A9B4C57ECADB}" destId="{90D49862-BB68-468A-888F-283A832FC6FC}" srcOrd="8" destOrd="0" parTransId="{38B28751-0582-4F22-811A-F43A418598C7}" sibTransId="{A3688AC9-E4C2-408D-8F05-4873C817AC9C}"/>
    <dgm:cxn modelId="{36F14D5E-AA9A-4889-82C2-0342DBE57D4B}" srcId="{CB07D3EA-52F8-4167-8450-A9B4C57ECADB}" destId="{2E005ED5-F20F-41A6-A262-A0DB650A5A2F}" srcOrd="2" destOrd="0" parTransId="{1867F1DA-F251-4EA7-8A56-6CD6673D32D7}" sibTransId="{B808DFBC-8D7F-4342-ABB1-C88EE94152DE}"/>
    <dgm:cxn modelId="{88A4A660-FD31-43CC-9D14-674DFF252695}" type="presOf" srcId="{90D49862-BB68-468A-888F-283A832FC6FC}" destId="{7D057A5E-13C5-4197-BE81-68A33F949133}" srcOrd="0" destOrd="0" presId="urn:microsoft.com/office/officeart/2005/8/layout/vList2"/>
    <dgm:cxn modelId="{DD74A96B-9662-4EB2-B8D5-A29A2F46192D}" type="presOf" srcId="{B1DA8DE6-993A-4EB6-8ED8-53B6F22F6B1E}" destId="{05558CB7-8BE3-4EBF-8EFD-CC0AF9DF7A76}" srcOrd="0" destOrd="0" presId="urn:microsoft.com/office/officeart/2005/8/layout/vList2"/>
    <dgm:cxn modelId="{4E4E0D56-FCC9-43C2-8213-E079C689FEF8}" type="presOf" srcId="{8B784302-163E-46F8-85A3-BC60E1952A68}" destId="{8A5506D1-DD73-46CE-806C-0CF773E519BA}" srcOrd="0" destOrd="0" presId="urn:microsoft.com/office/officeart/2005/8/layout/vList2"/>
    <dgm:cxn modelId="{C9EAEC79-7547-4EA5-A684-51205BBB8CA6}" type="presOf" srcId="{2E005ED5-F20F-41A6-A262-A0DB650A5A2F}" destId="{03EA5AE7-9369-41E2-9615-DCC314406CA8}" srcOrd="0" destOrd="0" presId="urn:microsoft.com/office/officeart/2005/8/layout/vList2"/>
    <dgm:cxn modelId="{92ED0881-C69D-4B00-85F1-83B0C0D5AB14}" srcId="{CB07D3EA-52F8-4167-8450-A9B4C57ECADB}" destId="{422594CE-441A-415D-BE9B-4B52162A63E0}" srcOrd="9" destOrd="0" parTransId="{6162CAF3-5846-4070-8141-A161A40FAB25}" sibTransId="{EB2AEFC5-B367-46AE-A3EE-1871E082B487}"/>
    <dgm:cxn modelId="{6A508386-3420-48E6-A7C9-E66CB480CA62}" srcId="{CB07D3EA-52F8-4167-8450-A9B4C57ECADB}" destId="{9AD35F88-ED77-4A30-8B9E-D9BDED81A356}" srcOrd="0" destOrd="0" parTransId="{4E498627-A5E9-4372-97BC-1FB40ABF8D0A}" sibTransId="{27DAB560-37CE-42D5-BC91-6CB6EA8347AF}"/>
    <dgm:cxn modelId="{376AF286-2AA5-427B-91CA-BF4267BC42D2}" type="presOf" srcId="{3D17C038-742A-48F8-89D5-77005326B36D}" destId="{C54D74AA-4967-4FC6-A0E8-77363F693554}" srcOrd="0" destOrd="0" presId="urn:microsoft.com/office/officeart/2005/8/layout/vList2"/>
    <dgm:cxn modelId="{C71958A0-5392-4AB2-B2BB-9CDE43BD31D0}" srcId="{CB07D3EA-52F8-4167-8450-A9B4C57ECADB}" destId="{A220EA9C-1FA1-4648-96F2-09D8D536442F}" srcOrd="7" destOrd="0" parTransId="{DBAE7919-A85F-4B9A-AF97-F993BF042A16}" sibTransId="{AD7A270E-AAB1-4530-8365-D7887A4CBDE9}"/>
    <dgm:cxn modelId="{831273A2-0573-4658-9D46-777A48029C79}" type="presOf" srcId="{CF74EC2B-6CE9-4DF9-85AF-1BAB7EEA2CB9}" destId="{EE358861-1141-4024-8F30-FD5233B8B5EB}" srcOrd="0" destOrd="0" presId="urn:microsoft.com/office/officeart/2005/8/layout/vList2"/>
    <dgm:cxn modelId="{2EDC64BF-E0B6-4440-99F8-DCA51A87EC25}" type="presOf" srcId="{CB07D3EA-52F8-4167-8450-A9B4C57ECADB}" destId="{003936DC-14CB-4568-841C-C77FFE10E2C7}" srcOrd="0" destOrd="0" presId="urn:microsoft.com/office/officeart/2005/8/layout/vList2"/>
    <dgm:cxn modelId="{14D5D1C6-7C87-41D4-9851-954D97637F7F}" srcId="{CB07D3EA-52F8-4167-8450-A9B4C57ECADB}" destId="{CF74EC2B-6CE9-4DF9-85AF-1BAB7EEA2CB9}" srcOrd="10" destOrd="0" parTransId="{55B90BC5-C8F8-4A10-A143-3EB36280AFDD}" sibTransId="{9CA8C6B1-A82A-46C7-80B1-64AE17E1BC7B}"/>
    <dgm:cxn modelId="{0E11F4CB-DBA6-4CF3-A429-93D471E875AF}" srcId="{CB07D3EA-52F8-4167-8450-A9B4C57ECADB}" destId="{139D4CC9-638C-4709-8D0B-2CA77C3E2194}" srcOrd="1" destOrd="0" parTransId="{25E95364-B301-4154-895A-BA731BD21927}" sibTransId="{6CFAC63D-4334-4ED6-AE30-3344A7470E8A}"/>
    <dgm:cxn modelId="{A51BDED6-AF92-4878-8EB4-846499938378}" srcId="{CB07D3EA-52F8-4167-8450-A9B4C57ECADB}" destId="{759F8C6A-9DBA-43EE-A892-F7F72CE7AB00}" srcOrd="4" destOrd="0" parTransId="{6BB1634A-B9AA-4F22-9B5C-0994181EFD53}" sibTransId="{C5CAB2F0-4729-42C5-AD62-02D4465395AB}"/>
    <dgm:cxn modelId="{A95F24DB-93A7-4B44-897C-BA4E8961A217}" type="presOf" srcId="{422594CE-441A-415D-BE9B-4B52162A63E0}" destId="{6DB6A9F7-CEA1-4428-997C-E4BE7082E3A9}" srcOrd="0" destOrd="0" presId="urn:microsoft.com/office/officeart/2005/8/layout/vList2"/>
    <dgm:cxn modelId="{773D42DB-F577-4C35-BE2C-06063153908C}" type="presOf" srcId="{759F8C6A-9DBA-43EE-A892-F7F72CE7AB00}" destId="{95175A09-0274-4E0E-B2D5-FD68D5B88B72}" srcOrd="0" destOrd="0" presId="urn:microsoft.com/office/officeart/2005/8/layout/vList2"/>
    <dgm:cxn modelId="{EF3A75DB-2D34-41B0-ABB5-EFE53C53F8AE}" type="presOf" srcId="{A220EA9C-1FA1-4648-96F2-09D8D536442F}" destId="{BF56707E-4681-4543-A123-D0345B44DDC6}" srcOrd="0" destOrd="0" presId="urn:microsoft.com/office/officeart/2005/8/layout/vList2"/>
    <dgm:cxn modelId="{3638B01F-7436-48DB-BB89-F1B896BE75B9}" type="presParOf" srcId="{003936DC-14CB-4568-841C-C77FFE10E2C7}" destId="{87688199-FF45-464C-A75B-10F73174F8E8}" srcOrd="0" destOrd="0" presId="urn:microsoft.com/office/officeart/2005/8/layout/vList2"/>
    <dgm:cxn modelId="{F7FC5790-20D1-4FFE-B5C9-986D5D188EB0}" type="presParOf" srcId="{003936DC-14CB-4568-841C-C77FFE10E2C7}" destId="{77FA2494-3DCA-4BB8-B838-B256DB3BA477}" srcOrd="1" destOrd="0" presId="urn:microsoft.com/office/officeart/2005/8/layout/vList2"/>
    <dgm:cxn modelId="{7A265E47-3362-4BA6-9A26-E2D919190A3C}" type="presParOf" srcId="{003936DC-14CB-4568-841C-C77FFE10E2C7}" destId="{3A824F87-FABB-4812-AD42-E59EDCFCD180}" srcOrd="2" destOrd="0" presId="urn:microsoft.com/office/officeart/2005/8/layout/vList2"/>
    <dgm:cxn modelId="{D5A043D6-12D3-408A-9B02-4596FBE37593}" type="presParOf" srcId="{003936DC-14CB-4568-841C-C77FFE10E2C7}" destId="{C840F224-6DC8-437E-9707-54DD980A1186}" srcOrd="3" destOrd="0" presId="urn:microsoft.com/office/officeart/2005/8/layout/vList2"/>
    <dgm:cxn modelId="{C9499CD5-F458-4477-88F0-03D2932E2E6E}" type="presParOf" srcId="{003936DC-14CB-4568-841C-C77FFE10E2C7}" destId="{03EA5AE7-9369-41E2-9615-DCC314406CA8}" srcOrd="4" destOrd="0" presId="urn:microsoft.com/office/officeart/2005/8/layout/vList2"/>
    <dgm:cxn modelId="{8D882042-592D-4F99-B6B9-B1BBB6C3E860}" type="presParOf" srcId="{003936DC-14CB-4568-841C-C77FFE10E2C7}" destId="{8E0AFD35-7963-402D-9BA8-1E83411E3B29}" srcOrd="5" destOrd="0" presId="urn:microsoft.com/office/officeart/2005/8/layout/vList2"/>
    <dgm:cxn modelId="{834F1459-25A3-4681-8C7C-A797BA297C78}" type="presParOf" srcId="{003936DC-14CB-4568-841C-C77FFE10E2C7}" destId="{C54D74AA-4967-4FC6-A0E8-77363F693554}" srcOrd="6" destOrd="0" presId="urn:microsoft.com/office/officeart/2005/8/layout/vList2"/>
    <dgm:cxn modelId="{7F5BB773-56CD-4ADE-89E0-A9B256567B9E}" type="presParOf" srcId="{003936DC-14CB-4568-841C-C77FFE10E2C7}" destId="{0017B166-8648-466B-B0A4-10021BE215DC}" srcOrd="7" destOrd="0" presId="urn:microsoft.com/office/officeart/2005/8/layout/vList2"/>
    <dgm:cxn modelId="{46475950-9B5D-4DD6-BEE2-B09C257043DB}" type="presParOf" srcId="{003936DC-14CB-4568-841C-C77FFE10E2C7}" destId="{95175A09-0274-4E0E-B2D5-FD68D5B88B72}" srcOrd="8" destOrd="0" presId="urn:microsoft.com/office/officeart/2005/8/layout/vList2"/>
    <dgm:cxn modelId="{05F6844D-79C1-4332-A2CF-3D1AD86C72D3}" type="presParOf" srcId="{003936DC-14CB-4568-841C-C77FFE10E2C7}" destId="{F248BDA5-2721-4BBB-BA5D-3F2079986443}" srcOrd="9" destOrd="0" presId="urn:microsoft.com/office/officeart/2005/8/layout/vList2"/>
    <dgm:cxn modelId="{E87C2852-2829-4AB9-9EFD-18500D0FD851}" type="presParOf" srcId="{003936DC-14CB-4568-841C-C77FFE10E2C7}" destId="{05558CB7-8BE3-4EBF-8EFD-CC0AF9DF7A76}" srcOrd="10" destOrd="0" presId="urn:microsoft.com/office/officeart/2005/8/layout/vList2"/>
    <dgm:cxn modelId="{13359CE3-06B3-4123-8F34-821286847640}" type="presParOf" srcId="{003936DC-14CB-4568-841C-C77FFE10E2C7}" destId="{BE6C8C5E-9374-47FF-A0C2-337DC81782EF}" srcOrd="11" destOrd="0" presId="urn:microsoft.com/office/officeart/2005/8/layout/vList2"/>
    <dgm:cxn modelId="{70607DF2-E877-4A49-9131-D838C93305D2}" type="presParOf" srcId="{003936DC-14CB-4568-841C-C77FFE10E2C7}" destId="{8A5506D1-DD73-46CE-806C-0CF773E519BA}" srcOrd="12" destOrd="0" presId="urn:microsoft.com/office/officeart/2005/8/layout/vList2"/>
    <dgm:cxn modelId="{1007873A-5EF3-458C-B5B0-F34BE62F163E}" type="presParOf" srcId="{003936DC-14CB-4568-841C-C77FFE10E2C7}" destId="{8390FA01-9253-4B55-9975-C764FD36BC03}" srcOrd="13" destOrd="0" presId="urn:microsoft.com/office/officeart/2005/8/layout/vList2"/>
    <dgm:cxn modelId="{9E5504D7-9F4E-488D-BAAE-91071402272B}" type="presParOf" srcId="{003936DC-14CB-4568-841C-C77FFE10E2C7}" destId="{BF56707E-4681-4543-A123-D0345B44DDC6}" srcOrd="14" destOrd="0" presId="urn:microsoft.com/office/officeart/2005/8/layout/vList2"/>
    <dgm:cxn modelId="{358CF8D7-8B3E-496C-B1B4-B7A81A920226}" type="presParOf" srcId="{003936DC-14CB-4568-841C-C77FFE10E2C7}" destId="{95C3AA83-7B0F-4CB0-A421-D1D6D722BEF2}" srcOrd="15" destOrd="0" presId="urn:microsoft.com/office/officeart/2005/8/layout/vList2"/>
    <dgm:cxn modelId="{829055DC-69D0-4471-B8B1-B11E3CD874BD}" type="presParOf" srcId="{003936DC-14CB-4568-841C-C77FFE10E2C7}" destId="{7D057A5E-13C5-4197-BE81-68A33F949133}" srcOrd="16" destOrd="0" presId="urn:microsoft.com/office/officeart/2005/8/layout/vList2"/>
    <dgm:cxn modelId="{E4863D09-DDFE-4F99-BA9C-230C58543735}" type="presParOf" srcId="{003936DC-14CB-4568-841C-C77FFE10E2C7}" destId="{D592DF97-ACA8-4C5E-A356-1E5DABC93366}" srcOrd="17" destOrd="0" presId="urn:microsoft.com/office/officeart/2005/8/layout/vList2"/>
    <dgm:cxn modelId="{BBB7563B-22AE-4175-A501-76D92682566D}" type="presParOf" srcId="{003936DC-14CB-4568-841C-C77FFE10E2C7}" destId="{6DB6A9F7-CEA1-4428-997C-E4BE7082E3A9}" srcOrd="18" destOrd="0" presId="urn:microsoft.com/office/officeart/2005/8/layout/vList2"/>
    <dgm:cxn modelId="{84D7BEA2-DBB7-4015-B3BF-D6B13325A0C7}" type="presParOf" srcId="{003936DC-14CB-4568-841C-C77FFE10E2C7}" destId="{7507438A-7E07-4740-B62F-C8A36C03DF7E}" srcOrd="19" destOrd="0" presId="urn:microsoft.com/office/officeart/2005/8/layout/vList2"/>
    <dgm:cxn modelId="{8BE6575C-5F8E-4AD1-9D4C-E152761D47C4}" type="presParOf" srcId="{003936DC-14CB-4568-841C-C77FFE10E2C7}" destId="{EE358861-1141-4024-8F30-FD5233B8B5EB}" srcOrd="2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DCF2DFA-24C0-47C9-8781-BA544CCCBC04}" type="doc">
      <dgm:prSet loTypeId="urn:microsoft.com/office/officeart/2018/2/layout/Icon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D4B6B269-FBFE-4F70-BF75-8793C6CA1FD1}">
      <dgm:prSet custT="1"/>
      <dgm:spPr/>
      <dgm:t>
        <a:bodyPr/>
        <a:lstStyle/>
        <a:p>
          <a:r>
            <a:rPr lang="en-US" sz="1600" b="1" baseline="0" dirty="0">
              <a:solidFill>
                <a:srgbClr val="004D86"/>
              </a:solidFill>
            </a:rPr>
            <a:t>Ryan Taylor</a:t>
          </a:r>
          <a:endParaRPr lang="en-US" sz="1600" b="1" dirty="0">
            <a:solidFill>
              <a:srgbClr val="004D86"/>
            </a:solidFill>
          </a:endParaRPr>
        </a:p>
      </dgm:t>
    </dgm:pt>
    <dgm:pt modelId="{39EF19DE-E8AB-4DBF-B299-498EDC24B3D9}" type="parTrans" cxnId="{96A887F3-7190-4FE9-B348-FF8EEB85CE01}">
      <dgm:prSet/>
      <dgm:spPr/>
      <dgm:t>
        <a:bodyPr/>
        <a:lstStyle/>
        <a:p>
          <a:endParaRPr lang="en-US"/>
        </a:p>
      </dgm:t>
    </dgm:pt>
    <dgm:pt modelId="{BE89F3CA-115C-48F3-A34C-760D2109F8C7}" type="sibTrans" cxnId="{96A887F3-7190-4FE9-B348-FF8EEB85CE01}">
      <dgm:prSet/>
      <dgm:spPr/>
      <dgm:t>
        <a:bodyPr/>
        <a:lstStyle/>
        <a:p>
          <a:endParaRPr lang="en-US"/>
        </a:p>
      </dgm:t>
    </dgm:pt>
    <dgm:pt modelId="{3474F863-A8EA-40E8-9B4A-544D2B5191E6}">
      <dgm:prSet custT="1"/>
      <dgm:spPr/>
      <dgm:t>
        <a:bodyPr/>
        <a:lstStyle/>
        <a:p>
          <a:r>
            <a:rPr lang="en-US" sz="1600" b="1" baseline="0" dirty="0">
              <a:solidFill>
                <a:srgbClr val="004D86"/>
              </a:solidFill>
            </a:rPr>
            <a:t>206-397-7872</a:t>
          </a:r>
          <a:endParaRPr lang="en-US" sz="1200" b="1" dirty="0">
            <a:solidFill>
              <a:srgbClr val="004D86"/>
            </a:solidFill>
          </a:endParaRPr>
        </a:p>
      </dgm:t>
    </dgm:pt>
    <dgm:pt modelId="{F02A33F2-8065-4346-BA49-087D2C9EC37D}" type="parTrans" cxnId="{99E892F1-6B1E-442B-84FA-2D75F77DAD24}">
      <dgm:prSet/>
      <dgm:spPr/>
      <dgm:t>
        <a:bodyPr/>
        <a:lstStyle/>
        <a:p>
          <a:endParaRPr lang="en-US"/>
        </a:p>
      </dgm:t>
    </dgm:pt>
    <dgm:pt modelId="{27F450BD-C101-43C0-9C61-D56E8E6D7C3D}" type="sibTrans" cxnId="{99E892F1-6B1E-442B-84FA-2D75F77DAD24}">
      <dgm:prSet/>
      <dgm:spPr/>
      <dgm:t>
        <a:bodyPr/>
        <a:lstStyle/>
        <a:p>
          <a:endParaRPr lang="en-US"/>
        </a:p>
      </dgm:t>
    </dgm:pt>
    <dgm:pt modelId="{97B218AA-DB28-4F47-9019-2C1F49745C12}">
      <dgm:prSet custT="1"/>
      <dgm:spPr/>
      <dgm:t>
        <a:bodyPr/>
        <a:lstStyle/>
        <a:p>
          <a:r>
            <a:rPr lang="en-US" sz="1600" b="1" baseline="0" dirty="0">
              <a:solidFill>
                <a:srgbClr val="004D86"/>
              </a:solidFill>
            </a:rPr>
            <a:t>ryan@goldengiftconsulting.com</a:t>
          </a:r>
          <a:endParaRPr lang="en-US" sz="1600" b="1" dirty="0">
            <a:solidFill>
              <a:srgbClr val="004D86"/>
            </a:solidFill>
          </a:endParaRPr>
        </a:p>
      </dgm:t>
    </dgm:pt>
    <dgm:pt modelId="{5BAFC20A-FE47-4A2C-BB74-BC110B135C69}" type="parTrans" cxnId="{E9BDB1F3-DC63-418C-B5B7-747D35606ABC}">
      <dgm:prSet/>
      <dgm:spPr/>
      <dgm:t>
        <a:bodyPr/>
        <a:lstStyle/>
        <a:p>
          <a:endParaRPr lang="en-US"/>
        </a:p>
      </dgm:t>
    </dgm:pt>
    <dgm:pt modelId="{958B7C0A-0E0B-45DB-8817-BE866E8B6E88}" type="sibTrans" cxnId="{E9BDB1F3-DC63-418C-B5B7-747D35606ABC}">
      <dgm:prSet/>
      <dgm:spPr/>
      <dgm:t>
        <a:bodyPr/>
        <a:lstStyle/>
        <a:p>
          <a:endParaRPr lang="en-US"/>
        </a:p>
      </dgm:t>
    </dgm:pt>
    <dgm:pt modelId="{57A9B6BE-67D5-4631-9540-AC1245F303AB}">
      <dgm:prSet custT="1"/>
      <dgm:spPr/>
      <dgm:t>
        <a:bodyPr/>
        <a:lstStyle/>
        <a:p>
          <a:r>
            <a:rPr lang="en-US" sz="1600" b="1" baseline="0" dirty="0">
              <a:solidFill>
                <a:srgbClr val="004D86"/>
              </a:solidFill>
            </a:rPr>
            <a:t>www.goldengiftconsulting.com</a:t>
          </a:r>
          <a:endParaRPr lang="en-US" sz="1600" b="1" dirty="0">
            <a:solidFill>
              <a:srgbClr val="004D86"/>
            </a:solidFill>
          </a:endParaRPr>
        </a:p>
      </dgm:t>
    </dgm:pt>
    <dgm:pt modelId="{BEF381CA-B376-4FF7-9132-21FCC2D87EFC}" type="parTrans" cxnId="{D5913772-CE72-45C3-AC94-64A8C36DA990}">
      <dgm:prSet/>
      <dgm:spPr/>
      <dgm:t>
        <a:bodyPr/>
        <a:lstStyle/>
        <a:p>
          <a:endParaRPr lang="en-US"/>
        </a:p>
      </dgm:t>
    </dgm:pt>
    <dgm:pt modelId="{3897F357-EEC5-4A37-9BBB-189AB8B0C4DD}" type="sibTrans" cxnId="{D5913772-CE72-45C3-AC94-64A8C36DA990}">
      <dgm:prSet/>
      <dgm:spPr/>
      <dgm:t>
        <a:bodyPr/>
        <a:lstStyle/>
        <a:p>
          <a:endParaRPr lang="en-US"/>
        </a:p>
      </dgm:t>
    </dgm:pt>
    <dgm:pt modelId="{E3213A12-AE4E-43C5-9AB4-45D0C59414C4}" type="pres">
      <dgm:prSet presAssocID="{2DCF2DFA-24C0-47C9-8781-BA544CCCBC04}" presName="root" presStyleCnt="0">
        <dgm:presLayoutVars>
          <dgm:dir/>
          <dgm:resizeHandles val="exact"/>
        </dgm:presLayoutVars>
      </dgm:prSet>
      <dgm:spPr/>
    </dgm:pt>
    <dgm:pt modelId="{697BBE87-0928-413A-BBAE-2121F6123D7A}" type="pres">
      <dgm:prSet presAssocID="{D4B6B269-FBFE-4F70-BF75-8793C6CA1FD1}" presName="compNode" presStyleCnt="0"/>
      <dgm:spPr/>
    </dgm:pt>
    <dgm:pt modelId="{CA1118AC-7973-41CF-BCC3-D94A662000B7}" type="pres">
      <dgm:prSet presAssocID="{D4B6B269-FBFE-4F70-BF75-8793C6CA1FD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F0FA6987-F6F0-4205-83D0-6FE5CFB80097}" type="pres">
      <dgm:prSet presAssocID="{D4B6B269-FBFE-4F70-BF75-8793C6CA1FD1}" presName="spaceRect" presStyleCnt="0"/>
      <dgm:spPr/>
    </dgm:pt>
    <dgm:pt modelId="{EA328F28-2028-4772-BEDD-A960E9727EFE}" type="pres">
      <dgm:prSet presAssocID="{D4B6B269-FBFE-4F70-BF75-8793C6CA1FD1}" presName="textRect" presStyleLbl="revTx" presStyleIdx="0" presStyleCnt="4">
        <dgm:presLayoutVars>
          <dgm:chMax val="1"/>
          <dgm:chPref val="1"/>
        </dgm:presLayoutVars>
      </dgm:prSet>
      <dgm:spPr/>
    </dgm:pt>
    <dgm:pt modelId="{57E95C56-6BD1-4419-8CD1-2E6AC1B9F03F}" type="pres">
      <dgm:prSet presAssocID="{BE89F3CA-115C-48F3-A34C-760D2109F8C7}" presName="sibTrans" presStyleCnt="0"/>
      <dgm:spPr/>
    </dgm:pt>
    <dgm:pt modelId="{D4090C5F-8A00-4C93-8E21-C86434774D08}" type="pres">
      <dgm:prSet presAssocID="{3474F863-A8EA-40E8-9B4A-544D2B5191E6}" presName="compNode" presStyleCnt="0"/>
      <dgm:spPr/>
    </dgm:pt>
    <dgm:pt modelId="{27741ADC-5662-4F34-8ADE-15BE3222378C}" type="pres">
      <dgm:prSet presAssocID="{3474F863-A8EA-40E8-9B4A-544D2B5191E6}"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peaker Phone"/>
        </a:ext>
      </dgm:extLst>
    </dgm:pt>
    <dgm:pt modelId="{EC560825-7BE3-4DB6-9F5B-5982575A0F5E}" type="pres">
      <dgm:prSet presAssocID="{3474F863-A8EA-40E8-9B4A-544D2B5191E6}" presName="spaceRect" presStyleCnt="0"/>
      <dgm:spPr/>
    </dgm:pt>
    <dgm:pt modelId="{9767249C-6E96-4A74-BA2D-7DD65656538F}" type="pres">
      <dgm:prSet presAssocID="{3474F863-A8EA-40E8-9B4A-544D2B5191E6}" presName="textRect" presStyleLbl="revTx" presStyleIdx="1" presStyleCnt="4">
        <dgm:presLayoutVars>
          <dgm:chMax val="1"/>
          <dgm:chPref val="1"/>
        </dgm:presLayoutVars>
      </dgm:prSet>
      <dgm:spPr/>
    </dgm:pt>
    <dgm:pt modelId="{FCBBB763-F3E8-49AD-82EF-5C2BB0B19272}" type="pres">
      <dgm:prSet presAssocID="{27F450BD-C101-43C0-9C61-D56E8E6D7C3D}" presName="sibTrans" presStyleCnt="0"/>
      <dgm:spPr/>
    </dgm:pt>
    <dgm:pt modelId="{AF21D83E-7F90-4070-AA09-BC9D5470C01E}" type="pres">
      <dgm:prSet presAssocID="{97B218AA-DB28-4F47-9019-2C1F49745C12}" presName="compNode" presStyleCnt="0"/>
      <dgm:spPr/>
    </dgm:pt>
    <dgm:pt modelId="{887A2213-58CD-48EF-BE35-6F2725218366}" type="pres">
      <dgm:prSet presAssocID="{97B218AA-DB28-4F47-9019-2C1F49745C1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Email"/>
        </a:ext>
      </dgm:extLst>
    </dgm:pt>
    <dgm:pt modelId="{00027EE2-DB9F-47C1-B58E-633D92966D3D}" type="pres">
      <dgm:prSet presAssocID="{97B218AA-DB28-4F47-9019-2C1F49745C12}" presName="spaceRect" presStyleCnt="0"/>
      <dgm:spPr/>
    </dgm:pt>
    <dgm:pt modelId="{0875C6AC-7D5B-458F-ACF7-191B765D438B}" type="pres">
      <dgm:prSet presAssocID="{97B218AA-DB28-4F47-9019-2C1F49745C12}" presName="textRect" presStyleLbl="revTx" presStyleIdx="2" presStyleCnt="4" custScaleX="192237">
        <dgm:presLayoutVars>
          <dgm:chMax val="1"/>
          <dgm:chPref val="1"/>
        </dgm:presLayoutVars>
      </dgm:prSet>
      <dgm:spPr/>
    </dgm:pt>
    <dgm:pt modelId="{560A0DA5-E2BF-4F60-A227-CC0D251D18B3}" type="pres">
      <dgm:prSet presAssocID="{958B7C0A-0E0B-45DB-8817-BE866E8B6E88}" presName="sibTrans" presStyleCnt="0"/>
      <dgm:spPr/>
    </dgm:pt>
    <dgm:pt modelId="{B1C41280-559E-40A6-9764-F234F9F90114}" type="pres">
      <dgm:prSet presAssocID="{57A9B6BE-67D5-4631-9540-AC1245F303AB}" presName="compNode" presStyleCnt="0"/>
      <dgm:spPr/>
    </dgm:pt>
    <dgm:pt modelId="{6E58A94B-D90F-48FD-A182-5A7905B56223}" type="pres">
      <dgm:prSet presAssocID="{57A9B6BE-67D5-4631-9540-AC1245F303AB}"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Earth Globe Americas"/>
        </a:ext>
      </dgm:extLst>
    </dgm:pt>
    <dgm:pt modelId="{8045ADC2-5C94-4F73-9B8E-A3D2B7BBDAFF}" type="pres">
      <dgm:prSet presAssocID="{57A9B6BE-67D5-4631-9540-AC1245F303AB}" presName="spaceRect" presStyleCnt="0"/>
      <dgm:spPr/>
    </dgm:pt>
    <dgm:pt modelId="{067C961D-0921-4CE7-8011-7BA7126DF6A1}" type="pres">
      <dgm:prSet presAssocID="{57A9B6BE-67D5-4631-9540-AC1245F303AB}" presName="textRect" presStyleLbl="revTx" presStyleIdx="3" presStyleCnt="4" custScaleX="201475">
        <dgm:presLayoutVars>
          <dgm:chMax val="1"/>
          <dgm:chPref val="1"/>
        </dgm:presLayoutVars>
      </dgm:prSet>
      <dgm:spPr/>
    </dgm:pt>
  </dgm:ptLst>
  <dgm:cxnLst>
    <dgm:cxn modelId="{5AE9C02E-CCD3-4F92-9C2C-A1F737E05154}" type="presOf" srcId="{D4B6B269-FBFE-4F70-BF75-8793C6CA1FD1}" destId="{EA328F28-2028-4772-BEDD-A960E9727EFE}" srcOrd="0" destOrd="0" presId="urn:microsoft.com/office/officeart/2018/2/layout/IconLabelList"/>
    <dgm:cxn modelId="{D5913772-CE72-45C3-AC94-64A8C36DA990}" srcId="{2DCF2DFA-24C0-47C9-8781-BA544CCCBC04}" destId="{57A9B6BE-67D5-4631-9540-AC1245F303AB}" srcOrd="3" destOrd="0" parTransId="{BEF381CA-B376-4FF7-9132-21FCC2D87EFC}" sibTransId="{3897F357-EEC5-4A37-9BBB-189AB8B0C4DD}"/>
    <dgm:cxn modelId="{57959B9C-BDA5-4F29-8ADC-27A83E713626}" type="presOf" srcId="{3474F863-A8EA-40E8-9B4A-544D2B5191E6}" destId="{9767249C-6E96-4A74-BA2D-7DD65656538F}" srcOrd="0" destOrd="0" presId="urn:microsoft.com/office/officeart/2018/2/layout/IconLabelList"/>
    <dgm:cxn modelId="{29E8C8C1-4E9D-4AFD-912D-91446B0B7476}" type="presOf" srcId="{2DCF2DFA-24C0-47C9-8781-BA544CCCBC04}" destId="{E3213A12-AE4E-43C5-9AB4-45D0C59414C4}" srcOrd="0" destOrd="0" presId="urn:microsoft.com/office/officeart/2018/2/layout/IconLabelList"/>
    <dgm:cxn modelId="{C2E70CCA-A667-4548-9C03-FE779D96DF47}" type="presOf" srcId="{97B218AA-DB28-4F47-9019-2C1F49745C12}" destId="{0875C6AC-7D5B-458F-ACF7-191B765D438B}" srcOrd="0" destOrd="0" presId="urn:microsoft.com/office/officeart/2018/2/layout/IconLabelList"/>
    <dgm:cxn modelId="{8838D5D5-F5CA-4D59-B224-F0C4EFF62A05}" type="presOf" srcId="{57A9B6BE-67D5-4631-9540-AC1245F303AB}" destId="{067C961D-0921-4CE7-8011-7BA7126DF6A1}" srcOrd="0" destOrd="0" presId="urn:microsoft.com/office/officeart/2018/2/layout/IconLabelList"/>
    <dgm:cxn modelId="{99E892F1-6B1E-442B-84FA-2D75F77DAD24}" srcId="{2DCF2DFA-24C0-47C9-8781-BA544CCCBC04}" destId="{3474F863-A8EA-40E8-9B4A-544D2B5191E6}" srcOrd="1" destOrd="0" parTransId="{F02A33F2-8065-4346-BA49-087D2C9EC37D}" sibTransId="{27F450BD-C101-43C0-9C61-D56E8E6D7C3D}"/>
    <dgm:cxn modelId="{96A887F3-7190-4FE9-B348-FF8EEB85CE01}" srcId="{2DCF2DFA-24C0-47C9-8781-BA544CCCBC04}" destId="{D4B6B269-FBFE-4F70-BF75-8793C6CA1FD1}" srcOrd="0" destOrd="0" parTransId="{39EF19DE-E8AB-4DBF-B299-498EDC24B3D9}" sibTransId="{BE89F3CA-115C-48F3-A34C-760D2109F8C7}"/>
    <dgm:cxn modelId="{E9BDB1F3-DC63-418C-B5B7-747D35606ABC}" srcId="{2DCF2DFA-24C0-47C9-8781-BA544CCCBC04}" destId="{97B218AA-DB28-4F47-9019-2C1F49745C12}" srcOrd="2" destOrd="0" parTransId="{5BAFC20A-FE47-4A2C-BB74-BC110B135C69}" sibTransId="{958B7C0A-0E0B-45DB-8817-BE866E8B6E88}"/>
    <dgm:cxn modelId="{091D6BC8-B00A-4FD5-BE78-676BB32B8C6D}" type="presParOf" srcId="{E3213A12-AE4E-43C5-9AB4-45D0C59414C4}" destId="{697BBE87-0928-413A-BBAE-2121F6123D7A}" srcOrd="0" destOrd="0" presId="urn:microsoft.com/office/officeart/2018/2/layout/IconLabelList"/>
    <dgm:cxn modelId="{5CCD0BA7-6859-4AB3-A9D4-9F9132E15066}" type="presParOf" srcId="{697BBE87-0928-413A-BBAE-2121F6123D7A}" destId="{CA1118AC-7973-41CF-BCC3-D94A662000B7}" srcOrd="0" destOrd="0" presId="urn:microsoft.com/office/officeart/2018/2/layout/IconLabelList"/>
    <dgm:cxn modelId="{B2A2A7B1-A4DB-43C8-A2C1-9DC981BE4210}" type="presParOf" srcId="{697BBE87-0928-413A-BBAE-2121F6123D7A}" destId="{F0FA6987-F6F0-4205-83D0-6FE5CFB80097}" srcOrd="1" destOrd="0" presId="urn:microsoft.com/office/officeart/2018/2/layout/IconLabelList"/>
    <dgm:cxn modelId="{9E25264C-7255-4DEA-A4AB-EE580EF4764B}" type="presParOf" srcId="{697BBE87-0928-413A-BBAE-2121F6123D7A}" destId="{EA328F28-2028-4772-BEDD-A960E9727EFE}" srcOrd="2" destOrd="0" presId="urn:microsoft.com/office/officeart/2018/2/layout/IconLabelList"/>
    <dgm:cxn modelId="{90D2A6F0-C914-4258-BC02-1A79CDD8BBCB}" type="presParOf" srcId="{E3213A12-AE4E-43C5-9AB4-45D0C59414C4}" destId="{57E95C56-6BD1-4419-8CD1-2E6AC1B9F03F}" srcOrd="1" destOrd="0" presId="urn:microsoft.com/office/officeart/2018/2/layout/IconLabelList"/>
    <dgm:cxn modelId="{2C5089E7-A7BD-483C-A664-8026299F6664}" type="presParOf" srcId="{E3213A12-AE4E-43C5-9AB4-45D0C59414C4}" destId="{D4090C5F-8A00-4C93-8E21-C86434774D08}" srcOrd="2" destOrd="0" presId="urn:microsoft.com/office/officeart/2018/2/layout/IconLabelList"/>
    <dgm:cxn modelId="{DEF26BCB-94A5-4E91-863F-7B7A56E759B1}" type="presParOf" srcId="{D4090C5F-8A00-4C93-8E21-C86434774D08}" destId="{27741ADC-5662-4F34-8ADE-15BE3222378C}" srcOrd="0" destOrd="0" presId="urn:microsoft.com/office/officeart/2018/2/layout/IconLabelList"/>
    <dgm:cxn modelId="{38377C46-FDBB-4374-B8F6-7143EFB5A275}" type="presParOf" srcId="{D4090C5F-8A00-4C93-8E21-C86434774D08}" destId="{EC560825-7BE3-4DB6-9F5B-5982575A0F5E}" srcOrd="1" destOrd="0" presId="urn:microsoft.com/office/officeart/2018/2/layout/IconLabelList"/>
    <dgm:cxn modelId="{F7ECCAE0-0A3B-4AD1-A95E-6021AB91CF4D}" type="presParOf" srcId="{D4090C5F-8A00-4C93-8E21-C86434774D08}" destId="{9767249C-6E96-4A74-BA2D-7DD65656538F}" srcOrd="2" destOrd="0" presId="urn:microsoft.com/office/officeart/2018/2/layout/IconLabelList"/>
    <dgm:cxn modelId="{4127956F-AD30-43FA-A1CF-8F32E132ABEC}" type="presParOf" srcId="{E3213A12-AE4E-43C5-9AB4-45D0C59414C4}" destId="{FCBBB763-F3E8-49AD-82EF-5C2BB0B19272}" srcOrd="3" destOrd="0" presId="urn:microsoft.com/office/officeart/2018/2/layout/IconLabelList"/>
    <dgm:cxn modelId="{9F74FBE4-BEE8-4707-BC75-77691337769B}" type="presParOf" srcId="{E3213A12-AE4E-43C5-9AB4-45D0C59414C4}" destId="{AF21D83E-7F90-4070-AA09-BC9D5470C01E}" srcOrd="4" destOrd="0" presId="urn:microsoft.com/office/officeart/2018/2/layout/IconLabelList"/>
    <dgm:cxn modelId="{2992655E-1BDF-4316-A770-5D28E9C16251}" type="presParOf" srcId="{AF21D83E-7F90-4070-AA09-BC9D5470C01E}" destId="{887A2213-58CD-48EF-BE35-6F2725218366}" srcOrd="0" destOrd="0" presId="urn:microsoft.com/office/officeart/2018/2/layout/IconLabelList"/>
    <dgm:cxn modelId="{895CEC7A-2F67-4AA8-8E32-97B1D0A655F3}" type="presParOf" srcId="{AF21D83E-7F90-4070-AA09-BC9D5470C01E}" destId="{00027EE2-DB9F-47C1-B58E-633D92966D3D}" srcOrd="1" destOrd="0" presId="urn:microsoft.com/office/officeart/2018/2/layout/IconLabelList"/>
    <dgm:cxn modelId="{753071D8-D4A0-40A1-84F2-0C01D4FCDCB6}" type="presParOf" srcId="{AF21D83E-7F90-4070-AA09-BC9D5470C01E}" destId="{0875C6AC-7D5B-458F-ACF7-191B765D438B}" srcOrd="2" destOrd="0" presId="urn:microsoft.com/office/officeart/2018/2/layout/IconLabelList"/>
    <dgm:cxn modelId="{26A47241-5707-4406-8A7F-446BDD1202C7}" type="presParOf" srcId="{E3213A12-AE4E-43C5-9AB4-45D0C59414C4}" destId="{560A0DA5-E2BF-4F60-A227-CC0D251D18B3}" srcOrd="5" destOrd="0" presId="urn:microsoft.com/office/officeart/2018/2/layout/IconLabelList"/>
    <dgm:cxn modelId="{E9060F19-AC0E-40F2-9BA8-72C5275B7960}" type="presParOf" srcId="{E3213A12-AE4E-43C5-9AB4-45D0C59414C4}" destId="{B1C41280-559E-40A6-9764-F234F9F90114}" srcOrd="6" destOrd="0" presId="urn:microsoft.com/office/officeart/2018/2/layout/IconLabelList"/>
    <dgm:cxn modelId="{A1650783-5824-46F4-9BE7-22EE598C6AA7}" type="presParOf" srcId="{B1C41280-559E-40A6-9764-F234F9F90114}" destId="{6E58A94B-D90F-48FD-A182-5A7905B56223}" srcOrd="0" destOrd="0" presId="urn:microsoft.com/office/officeart/2018/2/layout/IconLabelList"/>
    <dgm:cxn modelId="{B92C0F3C-5818-48A7-B7BD-05C8AFA5AE68}" type="presParOf" srcId="{B1C41280-559E-40A6-9764-F234F9F90114}" destId="{8045ADC2-5C94-4F73-9B8E-A3D2B7BBDAFF}" srcOrd="1" destOrd="0" presId="urn:microsoft.com/office/officeart/2018/2/layout/IconLabelList"/>
    <dgm:cxn modelId="{9C129143-03CA-4090-B270-7BD5D3FE3806}" type="presParOf" srcId="{B1C41280-559E-40A6-9764-F234F9F90114}" destId="{067C961D-0921-4CE7-8011-7BA7126DF6A1}"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688199-FF45-464C-A75B-10F73174F8E8}">
      <dsp:nvSpPr>
        <dsp:cNvPr id="0" name=""/>
        <dsp:cNvSpPr/>
      </dsp:nvSpPr>
      <dsp:spPr>
        <a:xfrm>
          <a:off x="0" y="545"/>
          <a:ext cx="4505211" cy="1100571"/>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Select “Recipient” in drop down.</a:t>
          </a:r>
        </a:p>
      </dsp:txBody>
      <dsp:txXfrm>
        <a:off x="53725" y="54270"/>
        <a:ext cx="4397761" cy="993121"/>
      </dsp:txXfrm>
    </dsp:sp>
    <dsp:sp modelId="{3A824F87-FABB-4812-AD42-E59EDCFCD180}">
      <dsp:nvSpPr>
        <dsp:cNvPr id="0" name=""/>
        <dsp:cNvSpPr/>
      </dsp:nvSpPr>
      <dsp:spPr>
        <a:xfrm>
          <a:off x="0" y="1114462"/>
          <a:ext cx="4505211" cy="1100571"/>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Select “Agency” in drop down.</a:t>
          </a:r>
        </a:p>
      </dsp:txBody>
      <dsp:txXfrm>
        <a:off x="53725" y="1168187"/>
        <a:ext cx="4397761" cy="993121"/>
      </dsp:txXfrm>
    </dsp:sp>
    <dsp:sp modelId="{03EA5AE7-9369-41E2-9615-DCC314406CA8}">
      <dsp:nvSpPr>
        <dsp:cNvPr id="0" name=""/>
        <dsp:cNvSpPr/>
      </dsp:nvSpPr>
      <dsp:spPr>
        <a:xfrm>
          <a:off x="0" y="2228378"/>
          <a:ext cx="4505211" cy="1100571"/>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Select “Category“ in drop down.</a:t>
          </a:r>
        </a:p>
      </dsp:txBody>
      <dsp:txXfrm>
        <a:off x="53725" y="2282103"/>
        <a:ext cx="4397761" cy="993121"/>
      </dsp:txXfrm>
    </dsp:sp>
    <dsp:sp modelId="{C54D74AA-4967-4FC6-A0E8-77363F693554}">
      <dsp:nvSpPr>
        <dsp:cNvPr id="0" name=""/>
        <dsp:cNvSpPr/>
      </dsp:nvSpPr>
      <dsp:spPr>
        <a:xfrm>
          <a:off x="0" y="3342295"/>
          <a:ext cx="4505211" cy="1100571"/>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Select “Month and Year Range” in drop down. </a:t>
          </a:r>
        </a:p>
      </dsp:txBody>
      <dsp:txXfrm>
        <a:off x="53725" y="3396020"/>
        <a:ext cx="4397761" cy="9931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688199-FF45-464C-A75B-10F73174F8E8}">
      <dsp:nvSpPr>
        <dsp:cNvPr id="0" name=""/>
        <dsp:cNvSpPr/>
      </dsp:nvSpPr>
      <dsp:spPr>
        <a:xfrm>
          <a:off x="0" y="3423"/>
          <a:ext cx="4505211" cy="395423"/>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US" sz="1100" b="1" kern="1200" dirty="0"/>
            <a:t>1. From left hand menu, Select “Search Opportunities.” </a:t>
          </a:r>
        </a:p>
      </dsp:txBody>
      <dsp:txXfrm>
        <a:off x="19303" y="22726"/>
        <a:ext cx="4466605" cy="356817"/>
      </dsp:txXfrm>
    </dsp:sp>
    <dsp:sp modelId="{3A824F87-FABB-4812-AD42-E59EDCFCD180}">
      <dsp:nvSpPr>
        <dsp:cNvPr id="0" name=""/>
        <dsp:cNvSpPr/>
      </dsp:nvSpPr>
      <dsp:spPr>
        <a:xfrm>
          <a:off x="0" y="407538"/>
          <a:ext cx="4505211" cy="395423"/>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US" sz="1100" b="1" kern="1200"/>
            <a:t>2. Select “Select Advance Search” in drop down.</a:t>
          </a:r>
          <a:endParaRPr lang="en-US" sz="1100" b="1" kern="1200" dirty="0"/>
        </a:p>
      </dsp:txBody>
      <dsp:txXfrm>
        <a:off x="19303" y="426841"/>
        <a:ext cx="4466605" cy="356817"/>
      </dsp:txXfrm>
    </dsp:sp>
    <dsp:sp modelId="{03EA5AE7-9369-41E2-9615-DCC314406CA8}">
      <dsp:nvSpPr>
        <dsp:cNvPr id="0" name=""/>
        <dsp:cNvSpPr/>
      </dsp:nvSpPr>
      <dsp:spPr>
        <a:xfrm>
          <a:off x="0" y="811652"/>
          <a:ext cx="4505211" cy="395423"/>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US" sz="1100" b="1" kern="1200"/>
            <a:t>3. Select agency in “Organizations” drop down.</a:t>
          </a:r>
          <a:endParaRPr lang="en-US" sz="1100" b="1" kern="1200" dirty="0"/>
        </a:p>
      </dsp:txBody>
      <dsp:txXfrm>
        <a:off x="19303" y="830955"/>
        <a:ext cx="4466605" cy="356817"/>
      </dsp:txXfrm>
    </dsp:sp>
    <dsp:sp modelId="{C54D74AA-4967-4FC6-A0E8-77363F693554}">
      <dsp:nvSpPr>
        <dsp:cNvPr id="0" name=""/>
        <dsp:cNvSpPr/>
      </dsp:nvSpPr>
      <dsp:spPr>
        <a:xfrm>
          <a:off x="0" y="1215766"/>
          <a:ext cx="4505211" cy="395423"/>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US" sz="1100" b="1" kern="1200"/>
            <a:t>4. Enter “Keywords” related to goods or services. </a:t>
          </a:r>
          <a:endParaRPr lang="en-US" sz="1100" b="1" kern="1200" dirty="0"/>
        </a:p>
      </dsp:txBody>
      <dsp:txXfrm>
        <a:off x="19303" y="1235069"/>
        <a:ext cx="4466605" cy="356817"/>
      </dsp:txXfrm>
    </dsp:sp>
    <dsp:sp modelId="{95175A09-0274-4E0E-B2D5-FD68D5B88B72}">
      <dsp:nvSpPr>
        <dsp:cNvPr id="0" name=""/>
        <dsp:cNvSpPr/>
      </dsp:nvSpPr>
      <dsp:spPr>
        <a:xfrm>
          <a:off x="0" y="1619880"/>
          <a:ext cx="4505211" cy="395423"/>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US" sz="1100" b="1" kern="1200"/>
            <a:t>5. Select “County” in drop down (if desired).</a:t>
          </a:r>
          <a:endParaRPr lang="en-US" sz="1100" b="1" kern="1200" dirty="0"/>
        </a:p>
      </dsp:txBody>
      <dsp:txXfrm>
        <a:off x="19303" y="1639183"/>
        <a:ext cx="4466605" cy="356817"/>
      </dsp:txXfrm>
    </dsp:sp>
    <dsp:sp modelId="{05558CB7-8BE3-4EBF-8EFD-CC0AF9DF7A76}">
      <dsp:nvSpPr>
        <dsp:cNvPr id="0" name=""/>
        <dsp:cNvSpPr/>
      </dsp:nvSpPr>
      <dsp:spPr>
        <a:xfrm>
          <a:off x="0" y="2023994"/>
          <a:ext cx="4505211" cy="395423"/>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US" sz="1100" b="1" kern="1200"/>
            <a:t>6. Select Commodity Code filtering option (if desired).</a:t>
          </a:r>
          <a:endParaRPr lang="en-US" sz="1100" b="1" kern="1200" dirty="0"/>
        </a:p>
      </dsp:txBody>
      <dsp:txXfrm>
        <a:off x="19303" y="2043297"/>
        <a:ext cx="4466605" cy="356817"/>
      </dsp:txXfrm>
    </dsp:sp>
    <dsp:sp modelId="{8A5506D1-DD73-46CE-806C-0CF773E519BA}">
      <dsp:nvSpPr>
        <dsp:cNvPr id="0" name=""/>
        <dsp:cNvSpPr/>
      </dsp:nvSpPr>
      <dsp:spPr>
        <a:xfrm>
          <a:off x="0" y="2428108"/>
          <a:ext cx="4505211" cy="395423"/>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US" sz="1100" b="1" kern="1200"/>
            <a:t>7. Select “Date Range” (if desired).</a:t>
          </a:r>
          <a:endParaRPr lang="en-US" sz="1100" b="1" kern="1200" dirty="0"/>
        </a:p>
      </dsp:txBody>
      <dsp:txXfrm>
        <a:off x="19303" y="2447411"/>
        <a:ext cx="4466605" cy="356817"/>
      </dsp:txXfrm>
    </dsp:sp>
    <dsp:sp modelId="{BF56707E-4681-4543-A123-D0345B44DDC6}">
      <dsp:nvSpPr>
        <dsp:cNvPr id="0" name=""/>
        <dsp:cNvSpPr/>
      </dsp:nvSpPr>
      <dsp:spPr>
        <a:xfrm>
          <a:off x="0" y="2832222"/>
          <a:ext cx="4505211" cy="395423"/>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US" sz="1100" b="1" kern="1200"/>
            <a:t>8. Select “Solicitation Type” (if desired).</a:t>
          </a:r>
          <a:endParaRPr lang="en-US" sz="1100" b="1" kern="1200" dirty="0"/>
        </a:p>
      </dsp:txBody>
      <dsp:txXfrm>
        <a:off x="19303" y="2851525"/>
        <a:ext cx="4466605" cy="356817"/>
      </dsp:txXfrm>
    </dsp:sp>
    <dsp:sp modelId="{7D057A5E-13C5-4197-BE81-68A33F949133}">
      <dsp:nvSpPr>
        <dsp:cNvPr id="0" name=""/>
        <dsp:cNvSpPr/>
      </dsp:nvSpPr>
      <dsp:spPr>
        <a:xfrm>
          <a:off x="0" y="3236336"/>
          <a:ext cx="4505211" cy="395423"/>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US" sz="1100" b="1" kern="1200"/>
            <a:t>9. Select “Open or Selective” in drop down (if desired).</a:t>
          </a:r>
          <a:endParaRPr lang="en-US" sz="1100" b="1" kern="1200" dirty="0"/>
        </a:p>
      </dsp:txBody>
      <dsp:txXfrm>
        <a:off x="19303" y="3255639"/>
        <a:ext cx="4466605" cy="356817"/>
      </dsp:txXfrm>
    </dsp:sp>
    <dsp:sp modelId="{6DB6A9F7-CEA1-4428-997C-E4BE7082E3A9}">
      <dsp:nvSpPr>
        <dsp:cNvPr id="0" name=""/>
        <dsp:cNvSpPr/>
      </dsp:nvSpPr>
      <dsp:spPr>
        <a:xfrm>
          <a:off x="0" y="3640450"/>
          <a:ext cx="4505211" cy="395423"/>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US" sz="1100" b="1" kern="1200"/>
            <a:t>10. View results and open solicitation announcements.</a:t>
          </a:r>
          <a:endParaRPr lang="en-US" sz="1100" b="1" kern="1200" dirty="0"/>
        </a:p>
      </dsp:txBody>
      <dsp:txXfrm>
        <a:off x="19303" y="3659753"/>
        <a:ext cx="4466605" cy="356817"/>
      </dsp:txXfrm>
    </dsp:sp>
    <dsp:sp modelId="{EE358861-1141-4024-8F30-FD5233B8B5EB}">
      <dsp:nvSpPr>
        <dsp:cNvPr id="0" name=""/>
        <dsp:cNvSpPr/>
      </dsp:nvSpPr>
      <dsp:spPr>
        <a:xfrm>
          <a:off x="0" y="4044564"/>
          <a:ext cx="4505211" cy="395423"/>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US" sz="1100" b="1" kern="1200" dirty="0"/>
            <a:t>11. Reference information in announcement listing and download solicitation document to review and reference.</a:t>
          </a:r>
        </a:p>
      </dsp:txBody>
      <dsp:txXfrm>
        <a:off x="19303" y="4063867"/>
        <a:ext cx="4466605" cy="35681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1118AC-7973-41CF-BCC3-D94A662000B7}">
      <dsp:nvSpPr>
        <dsp:cNvPr id="0" name=""/>
        <dsp:cNvSpPr/>
      </dsp:nvSpPr>
      <dsp:spPr>
        <a:xfrm>
          <a:off x="1051316" y="765352"/>
          <a:ext cx="810000" cy="81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A328F28-2028-4772-BEDD-A960E9727EFE}">
      <dsp:nvSpPr>
        <dsp:cNvPr id="0" name=""/>
        <dsp:cNvSpPr/>
      </dsp:nvSpPr>
      <dsp:spPr>
        <a:xfrm>
          <a:off x="556316" y="1849710"/>
          <a:ext cx="1800000" cy="74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US" sz="1600" b="1" kern="1200" baseline="0" dirty="0">
              <a:solidFill>
                <a:srgbClr val="004D86"/>
              </a:solidFill>
            </a:rPr>
            <a:t>Ryan Taylor</a:t>
          </a:r>
          <a:endParaRPr lang="en-US" sz="1600" b="1" kern="1200" dirty="0">
            <a:solidFill>
              <a:srgbClr val="004D86"/>
            </a:solidFill>
          </a:endParaRPr>
        </a:p>
      </dsp:txBody>
      <dsp:txXfrm>
        <a:off x="556316" y="1849710"/>
        <a:ext cx="1800000" cy="742500"/>
      </dsp:txXfrm>
    </dsp:sp>
    <dsp:sp modelId="{27741ADC-5662-4F34-8ADE-15BE3222378C}">
      <dsp:nvSpPr>
        <dsp:cNvPr id="0" name=""/>
        <dsp:cNvSpPr/>
      </dsp:nvSpPr>
      <dsp:spPr>
        <a:xfrm>
          <a:off x="3166317" y="765352"/>
          <a:ext cx="810000" cy="81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767249C-6E96-4A74-BA2D-7DD65656538F}">
      <dsp:nvSpPr>
        <dsp:cNvPr id="0" name=""/>
        <dsp:cNvSpPr/>
      </dsp:nvSpPr>
      <dsp:spPr>
        <a:xfrm>
          <a:off x="2671317" y="1849710"/>
          <a:ext cx="1800000" cy="74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US" sz="1600" b="1" kern="1200" baseline="0" dirty="0">
              <a:solidFill>
                <a:srgbClr val="004D86"/>
              </a:solidFill>
            </a:rPr>
            <a:t>206-397-7872</a:t>
          </a:r>
          <a:endParaRPr lang="en-US" sz="1200" b="1" kern="1200" dirty="0">
            <a:solidFill>
              <a:srgbClr val="004D86"/>
            </a:solidFill>
          </a:endParaRPr>
        </a:p>
      </dsp:txBody>
      <dsp:txXfrm>
        <a:off x="2671317" y="1849710"/>
        <a:ext cx="1800000" cy="742500"/>
      </dsp:txXfrm>
    </dsp:sp>
    <dsp:sp modelId="{887A2213-58CD-48EF-BE35-6F2725218366}">
      <dsp:nvSpPr>
        <dsp:cNvPr id="0" name=""/>
        <dsp:cNvSpPr/>
      </dsp:nvSpPr>
      <dsp:spPr>
        <a:xfrm>
          <a:off x="6111449" y="765352"/>
          <a:ext cx="810000" cy="81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875C6AC-7D5B-458F-ACF7-191B765D438B}">
      <dsp:nvSpPr>
        <dsp:cNvPr id="0" name=""/>
        <dsp:cNvSpPr/>
      </dsp:nvSpPr>
      <dsp:spPr>
        <a:xfrm>
          <a:off x="4786317" y="1849710"/>
          <a:ext cx="3460266" cy="74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US" sz="1600" b="1" kern="1200" baseline="0" dirty="0">
              <a:solidFill>
                <a:srgbClr val="004D86"/>
              </a:solidFill>
            </a:rPr>
            <a:t>ryan@goldengiftconsulting.com</a:t>
          </a:r>
          <a:endParaRPr lang="en-US" sz="1600" b="1" kern="1200" dirty="0">
            <a:solidFill>
              <a:srgbClr val="004D86"/>
            </a:solidFill>
          </a:endParaRPr>
        </a:p>
      </dsp:txBody>
      <dsp:txXfrm>
        <a:off x="4786317" y="1849710"/>
        <a:ext cx="3460266" cy="742500"/>
      </dsp:txXfrm>
    </dsp:sp>
    <dsp:sp modelId="{6E58A94B-D90F-48FD-A182-5A7905B56223}">
      <dsp:nvSpPr>
        <dsp:cNvPr id="0" name=""/>
        <dsp:cNvSpPr/>
      </dsp:nvSpPr>
      <dsp:spPr>
        <a:xfrm>
          <a:off x="9969858" y="765352"/>
          <a:ext cx="810000" cy="81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67C961D-0921-4CE7-8011-7BA7126DF6A1}">
      <dsp:nvSpPr>
        <dsp:cNvPr id="0" name=""/>
        <dsp:cNvSpPr/>
      </dsp:nvSpPr>
      <dsp:spPr>
        <a:xfrm>
          <a:off x="8561583" y="1849710"/>
          <a:ext cx="3626550" cy="74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US" sz="1600" b="1" kern="1200" baseline="0" dirty="0">
              <a:solidFill>
                <a:srgbClr val="004D86"/>
              </a:solidFill>
            </a:rPr>
            <a:t>www.goldengiftconsulting.com</a:t>
          </a:r>
          <a:endParaRPr lang="en-US" sz="1600" b="1" kern="1200" dirty="0">
            <a:solidFill>
              <a:srgbClr val="004D86"/>
            </a:solidFill>
          </a:endParaRPr>
        </a:p>
      </dsp:txBody>
      <dsp:txXfrm>
        <a:off x="8561583" y="1849710"/>
        <a:ext cx="3626550" cy="7425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589D207-BE08-4B33-B5B0-5A5A94C9512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5E58DB9-49DC-495B-A68F-33D105C9065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67A1AC4-3AE8-4F87-AAED-904EC6054702}" type="datetimeFigureOut">
              <a:rPr lang="en-US" smtClean="0"/>
              <a:t>10/1/2025</a:t>
            </a:fld>
            <a:endParaRPr lang="en-US" dirty="0"/>
          </a:p>
        </p:txBody>
      </p:sp>
      <p:sp>
        <p:nvSpPr>
          <p:cNvPr id="4" name="Footer Placeholder 3">
            <a:extLst>
              <a:ext uri="{FF2B5EF4-FFF2-40B4-BE49-F238E27FC236}">
                <a16:creationId xmlns:a16="http://schemas.microsoft.com/office/drawing/2014/main" id="{7F66337E-DAD5-442C-9B8F-E10EB7D972C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7EE3BDF2-02BD-4181-AC28-FD56172CC62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AF8A362-CAFC-4987-9A50-47570528395E}" type="slidenum">
              <a:rPr lang="en-US" smtClean="0"/>
              <a:t>‹#›</a:t>
            </a:fld>
            <a:endParaRPr lang="en-US" dirty="0"/>
          </a:p>
        </p:txBody>
      </p:sp>
    </p:spTree>
    <p:extLst>
      <p:ext uri="{BB962C8B-B14F-4D97-AF65-F5344CB8AC3E}">
        <p14:creationId xmlns:p14="http://schemas.microsoft.com/office/powerpoint/2010/main" val="4523749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556653-6123-4FE4-861F-5F9583BF59B0}" type="datetimeFigureOut">
              <a:rPr lang="en-US" smtClean="0"/>
              <a:t>10/1/2025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EEB602-95FC-483A-B12D-216A7AD7EA24}" type="slidenum">
              <a:rPr lang="en-US" smtClean="0"/>
              <a:t>‹#›</a:t>
            </a:fld>
            <a:endParaRPr lang="en-US" dirty="0"/>
          </a:p>
        </p:txBody>
      </p:sp>
    </p:spTree>
    <p:extLst>
      <p:ext uri="{BB962C8B-B14F-4D97-AF65-F5344CB8AC3E}">
        <p14:creationId xmlns:p14="http://schemas.microsoft.com/office/powerpoint/2010/main" val="1325843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EEB602-95FC-483A-B12D-216A7AD7EA24}" type="slidenum">
              <a:rPr lang="en-US" smtClean="0"/>
              <a:t>1</a:t>
            </a:fld>
            <a:endParaRPr lang="en-US" dirty="0"/>
          </a:p>
        </p:txBody>
      </p:sp>
    </p:spTree>
    <p:extLst>
      <p:ext uri="{BB962C8B-B14F-4D97-AF65-F5344CB8AC3E}">
        <p14:creationId xmlns:p14="http://schemas.microsoft.com/office/powerpoint/2010/main" val="3356086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EEB602-95FC-483A-B12D-216A7AD7EA24}" type="slidenum">
              <a:rPr lang="en-US" smtClean="0"/>
              <a:t>10</a:t>
            </a:fld>
            <a:endParaRPr lang="en-US" dirty="0"/>
          </a:p>
        </p:txBody>
      </p:sp>
    </p:spTree>
    <p:extLst>
      <p:ext uri="{BB962C8B-B14F-4D97-AF65-F5344CB8AC3E}">
        <p14:creationId xmlns:p14="http://schemas.microsoft.com/office/powerpoint/2010/main" val="2714327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D21042-20FC-08A5-9746-F835A6ED8C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D96382-CF0F-4A03-FE27-6ADB9EF14A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0BBF74-398E-4985-F796-E6C69A4267D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3F2DBC6-5A4E-6F6F-4BAC-A6715DA01B15}"/>
              </a:ext>
            </a:extLst>
          </p:cNvPr>
          <p:cNvSpPr>
            <a:spLocks noGrp="1"/>
          </p:cNvSpPr>
          <p:nvPr>
            <p:ph type="sldNum" sz="quarter" idx="5"/>
          </p:nvPr>
        </p:nvSpPr>
        <p:spPr/>
        <p:txBody>
          <a:bodyPr/>
          <a:lstStyle/>
          <a:p>
            <a:fld id="{54EEB602-95FC-483A-B12D-216A7AD7EA24}" type="slidenum">
              <a:rPr lang="en-US" smtClean="0"/>
              <a:t>11</a:t>
            </a:fld>
            <a:endParaRPr lang="en-US" dirty="0"/>
          </a:p>
        </p:txBody>
      </p:sp>
    </p:spTree>
    <p:extLst>
      <p:ext uri="{BB962C8B-B14F-4D97-AF65-F5344CB8AC3E}">
        <p14:creationId xmlns:p14="http://schemas.microsoft.com/office/powerpoint/2010/main" val="17430092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0D93D-86EB-E994-AE91-54C66474FB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0459D1-9781-E0FB-1DA3-8030F02DFA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74EFED-0B6F-BA2A-EAE8-A51E8FB20AF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F0610DD-6AC2-D990-6BC9-1C55782E4272}"/>
              </a:ext>
            </a:extLst>
          </p:cNvPr>
          <p:cNvSpPr>
            <a:spLocks noGrp="1"/>
          </p:cNvSpPr>
          <p:nvPr>
            <p:ph type="sldNum" sz="quarter" idx="5"/>
          </p:nvPr>
        </p:nvSpPr>
        <p:spPr/>
        <p:txBody>
          <a:bodyPr/>
          <a:lstStyle/>
          <a:p>
            <a:fld id="{54EEB602-95FC-483A-B12D-216A7AD7EA24}" type="slidenum">
              <a:rPr lang="en-US" smtClean="0"/>
              <a:t>12</a:t>
            </a:fld>
            <a:endParaRPr lang="en-US" dirty="0"/>
          </a:p>
        </p:txBody>
      </p:sp>
    </p:spTree>
    <p:extLst>
      <p:ext uri="{BB962C8B-B14F-4D97-AF65-F5344CB8AC3E}">
        <p14:creationId xmlns:p14="http://schemas.microsoft.com/office/powerpoint/2010/main" val="411501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8E6A3A-8489-D513-EC5D-29AF1EC1A0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F36D55-82FD-D526-6F78-71B3330F39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CE4FE1-CC21-CC06-6313-8C95D978E29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72558CC-A0BC-0C33-1FA2-D9C7DE4C9052}"/>
              </a:ext>
            </a:extLst>
          </p:cNvPr>
          <p:cNvSpPr>
            <a:spLocks noGrp="1"/>
          </p:cNvSpPr>
          <p:nvPr>
            <p:ph type="sldNum" sz="quarter" idx="5"/>
          </p:nvPr>
        </p:nvSpPr>
        <p:spPr/>
        <p:txBody>
          <a:bodyPr/>
          <a:lstStyle/>
          <a:p>
            <a:fld id="{54EEB602-95FC-483A-B12D-216A7AD7EA24}" type="slidenum">
              <a:rPr lang="en-US" smtClean="0"/>
              <a:t>13</a:t>
            </a:fld>
            <a:endParaRPr lang="en-US" dirty="0"/>
          </a:p>
        </p:txBody>
      </p:sp>
    </p:spTree>
    <p:extLst>
      <p:ext uri="{BB962C8B-B14F-4D97-AF65-F5344CB8AC3E}">
        <p14:creationId xmlns:p14="http://schemas.microsoft.com/office/powerpoint/2010/main" val="12009580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89DB75-7CB9-9CD9-6D88-AF9CD9173C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A9F447-FC1B-903B-E5BC-CF0F0267A2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CDB757-5741-528D-EAB8-5BB35304B6A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1B00B64-B190-7F22-EBCD-48AD26EE326B}"/>
              </a:ext>
            </a:extLst>
          </p:cNvPr>
          <p:cNvSpPr>
            <a:spLocks noGrp="1"/>
          </p:cNvSpPr>
          <p:nvPr>
            <p:ph type="sldNum" sz="quarter" idx="5"/>
          </p:nvPr>
        </p:nvSpPr>
        <p:spPr/>
        <p:txBody>
          <a:bodyPr/>
          <a:lstStyle/>
          <a:p>
            <a:fld id="{54EEB602-95FC-483A-B12D-216A7AD7EA24}" type="slidenum">
              <a:rPr lang="en-US" smtClean="0"/>
              <a:t>14</a:t>
            </a:fld>
            <a:endParaRPr lang="en-US" dirty="0"/>
          </a:p>
        </p:txBody>
      </p:sp>
    </p:spTree>
    <p:extLst>
      <p:ext uri="{BB962C8B-B14F-4D97-AF65-F5344CB8AC3E}">
        <p14:creationId xmlns:p14="http://schemas.microsoft.com/office/powerpoint/2010/main" val="39677214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ECBD4C-F674-99E7-E33E-1B2F8F3BE2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152877-EBB4-9A52-64DC-8C983C0312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23A0AF-C807-0ABF-7444-6BA10EF070C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8125943-B3B5-3376-4981-15A42C421344}"/>
              </a:ext>
            </a:extLst>
          </p:cNvPr>
          <p:cNvSpPr>
            <a:spLocks noGrp="1"/>
          </p:cNvSpPr>
          <p:nvPr>
            <p:ph type="sldNum" sz="quarter" idx="5"/>
          </p:nvPr>
        </p:nvSpPr>
        <p:spPr/>
        <p:txBody>
          <a:bodyPr/>
          <a:lstStyle/>
          <a:p>
            <a:fld id="{54EEB602-95FC-483A-B12D-216A7AD7EA24}" type="slidenum">
              <a:rPr lang="en-US" smtClean="0"/>
              <a:t>17</a:t>
            </a:fld>
            <a:endParaRPr lang="en-US" dirty="0"/>
          </a:p>
        </p:txBody>
      </p:sp>
    </p:spTree>
    <p:extLst>
      <p:ext uri="{BB962C8B-B14F-4D97-AF65-F5344CB8AC3E}">
        <p14:creationId xmlns:p14="http://schemas.microsoft.com/office/powerpoint/2010/main" val="20866278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EEB602-95FC-483A-B12D-216A7AD7EA24}" type="slidenum">
              <a:rPr lang="en-US" smtClean="0"/>
              <a:t>19</a:t>
            </a:fld>
            <a:endParaRPr lang="en-US" dirty="0"/>
          </a:p>
        </p:txBody>
      </p:sp>
    </p:spTree>
    <p:extLst>
      <p:ext uri="{BB962C8B-B14F-4D97-AF65-F5344CB8AC3E}">
        <p14:creationId xmlns:p14="http://schemas.microsoft.com/office/powerpoint/2010/main" val="39869127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207D3-8935-3699-CAF8-05B75AE412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220C56-71AF-7B19-3DD0-77D779B06A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157E17-7A1E-372C-AB51-D457CD98BE5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C74D091-5893-CF5A-9A9C-B5B7D5DDC8BA}"/>
              </a:ext>
            </a:extLst>
          </p:cNvPr>
          <p:cNvSpPr>
            <a:spLocks noGrp="1"/>
          </p:cNvSpPr>
          <p:nvPr>
            <p:ph type="sldNum" sz="quarter" idx="5"/>
          </p:nvPr>
        </p:nvSpPr>
        <p:spPr/>
        <p:txBody>
          <a:bodyPr/>
          <a:lstStyle/>
          <a:p>
            <a:fld id="{54EEB602-95FC-483A-B12D-216A7AD7EA24}" type="slidenum">
              <a:rPr lang="en-US" smtClean="0"/>
              <a:t>20</a:t>
            </a:fld>
            <a:endParaRPr lang="en-US" dirty="0"/>
          </a:p>
        </p:txBody>
      </p:sp>
    </p:spTree>
    <p:extLst>
      <p:ext uri="{BB962C8B-B14F-4D97-AF65-F5344CB8AC3E}">
        <p14:creationId xmlns:p14="http://schemas.microsoft.com/office/powerpoint/2010/main" val="8824659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DF4795-D1A1-E649-235D-26D24F3FAF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5FD194-088C-B064-1864-3E74E182C8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43A314-DEAC-24E5-75B7-DF425978372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C001363-29D2-C762-C69D-80BC6197D629}"/>
              </a:ext>
            </a:extLst>
          </p:cNvPr>
          <p:cNvSpPr>
            <a:spLocks noGrp="1"/>
          </p:cNvSpPr>
          <p:nvPr>
            <p:ph type="sldNum" sz="quarter" idx="5"/>
          </p:nvPr>
        </p:nvSpPr>
        <p:spPr/>
        <p:txBody>
          <a:bodyPr/>
          <a:lstStyle/>
          <a:p>
            <a:fld id="{54EEB602-95FC-483A-B12D-216A7AD7EA24}" type="slidenum">
              <a:rPr lang="en-US" smtClean="0"/>
              <a:t>21</a:t>
            </a:fld>
            <a:endParaRPr lang="en-US" dirty="0"/>
          </a:p>
        </p:txBody>
      </p:sp>
    </p:spTree>
    <p:extLst>
      <p:ext uri="{BB962C8B-B14F-4D97-AF65-F5344CB8AC3E}">
        <p14:creationId xmlns:p14="http://schemas.microsoft.com/office/powerpoint/2010/main" val="39003035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CF501-2396-F050-BB68-5F1067DB23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429937-080C-E0DA-9E97-E24D0EE523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60532D-2639-68FC-091F-4EABA065C97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995C0F2-956E-B22C-216C-9421B2B4EB62}"/>
              </a:ext>
            </a:extLst>
          </p:cNvPr>
          <p:cNvSpPr>
            <a:spLocks noGrp="1"/>
          </p:cNvSpPr>
          <p:nvPr>
            <p:ph type="sldNum" sz="quarter" idx="5"/>
          </p:nvPr>
        </p:nvSpPr>
        <p:spPr/>
        <p:txBody>
          <a:bodyPr/>
          <a:lstStyle/>
          <a:p>
            <a:fld id="{54EEB602-95FC-483A-B12D-216A7AD7EA24}" type="slidenum">
              <a:rPr lang="en-US" smtClean="0"/>
              <a:t>22</a:t>
            </a:fld>
            <a:endParaRPr lang="en-US" dirty="0"/>
          </a:p>
        </p:txBody>
      </p:sp>
    </p:spTree>
    <p:extLst>
      <p:ext uri="{BB962C8B-B14F-4D97-AF65-F5344CB8AC3E}">
        <p14:creationId xmlns:p14="http://schemas.microsoft.com/office/powerpoint/2010/main" val="3673116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07F282E-55F5-4803-B60F-09BA4600E538}" type="slidenum">
              <a:rPr lang="en-US" smtClean="0"/>
              <a:t>2</a:t>
            </a:fld>
            <a:endParaRPr lang="en-US" dirty="0"/>
          </a:p>
        </p:txBody>
      </p:sp>
    </p:spTree>
    <p:extLst>
      <p:ext uri="{BB962C8B-B14F-4D97-AF65-F5344CB8AC3E}">
        <p14:creationId xmlns:p14="http://schemas.microsoft.com/office/powerpoint/2010/main" val="17274510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07F282E-55F5-4803-B60F-09BA4600E538}" type="slidenum">
              <a:rPr lang="en-US" smtClean="0"/>
              <a:t>23</a:t>
            </a:fld>
            <a:endParaRPr lang="en-US" dirty="0"/>
          </a:p>
        </p:txBody>
      </p:sp>
    </p:spTree>
    <p:extLst>
      <p:ext uri="{BB962C8B-B14F-4D97-AF65-F5344CB8AC3E}">
        <p14:creationId xmlns:p14="http://schemas.microsoft.com/office/powerpoint/2010/main" val="580697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909E5-4EEF-C268-AA34-A334BFF234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793B77-E9BB-32B5-2EC3-EC7C5CA333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E3A7DA-38C6-4A3B-8B54-2DE25730023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ADEEE92-2A89-6F5A-26ED-3875BFF2BFBA}"/>
              </a:ext>
            </a:extLst>
          </p:cNvPr>
          <p:cNvSpPr>
            <a:spLocks noGrp="1"/>
          </p:cNvSpPr>
          <p:nvPr>
            <p:ph type="sldNum" sz="quarter" idx="5"/>
          </p:nvPr>
        </p:nvSpPr>
        <p:spPr/>
        <p:txBody>
          <a:bodyPr/>
          <a:lstStyle/>
          <a:p>
            <a:fld id="{54EEB602-95FC-483A-B12D-216A7AD7EA24}" type="slidenum">
              <a:rPr lang="en-US" smtClean="0"/>
              <a:t>3</a:t>
            </a:fld>
            <a:endParaRPr lang="en-US" dirty="0"/>
          </a:p>
        </p:txBody>
      </p:sp>
    </p:spTree>
    <p:extLst>
      <p:ext uri="{BB962C8B-B14F-4D97-AF65-F5344CB8AC3E}">
        <p14:creationId xmlns:p14="http://schemas.microsoft.com/office/powerpoint/2010/main" val="3921083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EEB602-95FC-483A-B12D-216A7AD7EA24}" type="slidenum">
              <a:rPr lang="en-US" smtClean="0"/>
              <a:t>4</a:t>
            </a:fld>
            <a:endParaRPr lang="en-US" dirty="0"/>
          </a:p>
        </p:txBody>
      </p:sp>
    </p:spTree>
    <p:extLst>
      <p:ext uri="{BB962C8B-B14F-4D97-AF65-F5344CB8AC3E}">
        <p14:creationId xmlns:p14="http://schemas.microsoft.com/office/powerpoint/2010/main" val="2191268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39853-6537-85EE-F69B-C0A1BD5120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E5DE57-21BC-D4E9-0189-A768ACC9A6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1E1592-D7B5-3BB6-C29A-E1F490F3F3F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DFCD598-9BB5-1838-1F75-CA6978EB7D5C}"/>
              </a:ext>
            </a:extLst>
          </p:cNvPr>
          <p:cNvSpPr>
            <a:spLocks noGrp="1"/>
          </p:cNvSpPr>
          <p:nvPr>
            <p:ph type="sldNum" sz="quarter" idx="5"/>
          </p:nvPr>
        </p:nvSpPr>
        <p:spPr/>
        <p:txBody>
          <a:bodyPr/>
          <a:lstStyle/>
          <a:p>
            <a:fld id="{54EEB602-95FC-483A-B12D-216A7AD7EA24}" type="slidenum">
              <a:rPr lang="en-US" smtClean="0"/>
              <a:t>5</a:t>
            </a:fld>
            <a:endParaRPr lang="en-US" dirty="0"/>
          </a:p>
        </p:txBody>
      </p:sp>
    </p:spTree>
    <p:extLst>
      <p:ext uri="{BB962C8B-B14F-4D97-AF65-F5344CB8AC3E}">
        <p14:creationId xmlns:p14="http://schemas.microsoft.com/office/powerpoint/2010/main" val="10204241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D5A53D-C6A7-582B-CAE9-6A8F184683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A0A716-0A1C-1694-5F9F-C4D10854FA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05CECF-72FC-5BF6-381B-FD796804B16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0F8EFEF-BF42-318D-80B3-D4FE807AFE23}"/>
              </a:ext>
            </a:extLst>
          </p:cNvPr>
          <p:cNvSpPr>
            <a:spLocks noGrp="1"/>
          </p:cNvSpPr>
          <p:nvPr>
            <p:ph type="sldNum" sz="quarter" idx="5"/>
          </p:nvPr>
        </p:nvSpPr>
        <p:spPr/>
        <p:txBody>
          <a:bodyPr/>
          <a:lstStyle/>
          <a:p>
            <a:fld id="{54EEB602-95FC-483A-B12D-216A7AD7EA24}" type="slidenum">
              <a:rPr lang="en-US" smtClean="0"/>
              <a:t>6</a:t>
            </a:fld>
            <a:endParaRPr lang="en-US" dirty="0"/>
          </a:p>
        </p:txBody>
      </p:sp>
    </p:spTree>
    <p:extLst>
      <p:ext uri="{BB962C8B-B14F-4D97-AF65-F5344CB8AC3E}">
        <p14:creationId xmlns:p14="http://schemas.microsoft.com/office/powerpoint/2010/main" val="908602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5332C-3387-F08F-B8E3-DFE2239595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2D3EC6-1827-074C-2528-ECEF14D5D6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9E631C-AAAE-829A-D969-B417C35D9A5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652A621-8560-77C5-B082-BF091DF68081}"/>
              </a:ext>
            </a:extLst>
          </p:cNvPr>
          <p:cNvSpPr>
            <a:spLocks noGrp="1"/>
          </p:cNvSpPr>
          <p:nvPr>
            <p:ph type="sldNum" sz="quarter" idx="5"/>
          </p:nvPr>
        </p:nvSpPr>
        <p:spPr/>
        <p:txBody>
          <a:bodyPr/>
          <a:lstStyle/>
          <a:p>
            <a:fld id="{54EEB602-95FC-483A-B12D-216A7AD7EA24}" type="slidenum">
              <a:rPr lang="en-US" smtClean="0"/>
              <a:t>7</a:t>
            </a:fld>
            <a:endParaRPr lang="en-US" dirty="0"/>
          </a:p>
        </p:txBody>
      </p:sp>
    </p:spTree>
    <p:extLst>
      <p:ext uri="{BB962C8B-B14F-4D97-AF65-F5344CB8AC3E}">
        <p14:creationId xmlns:p14="http://schemas.microsoft.com/office/powerpoint/2010/main" val="23138901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83742-7AA6-DCC9-8FFD-1E8134EF0B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D3A404-1D4D-A4C3-88F8-531578F93B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70B8CD-D3A7-AC9B-D7BC-9A19B0BE2E5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7BD34CE-E348-6B37-9A43-A0149FACE235}"/>
              </a:ext>
            </a:extLst>
          </p:cNvPr>
          <p:cNvSpPr>
            <a:spLocks noGrp="1"/>
          </p:cNvSpPr>
          <p:nvPr>
            <p:ph type="sldNum" sz="quarter" idx="5"/>
          </p:nvPr>
        </p:nvSpPr>
        <p:spPr/>
        <p:txBody>
          <a:bodyPr/>
          <a:lstStyle/>
          <a:p>
            <a:fld id="{54EEB602-95FC-483A-B12D-216A7AD7EA24}" type="slidenum">
              <a:rPr lang="en-US" smtClean="0"/>
              <a:t>8</a:t>
            </a:fld>
            <a:endParaRPr lang="en-US" dirty="0"/>
          </a:p>
        </p:txBody>
      </p:sp>
    </p:spTree>
    <p:extLst>
      <p:ext uri="{BB962C8B-B14F-4D97-AF65-F5344CB8AC3E}">
        <p14:creationId xmlns:p14="http://schemas.microsoft.com/office/powerpoint/2010/main" val="37603301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223501-5042-0FE6-6868-5B84F98D64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4EC1EE-AC2F-DF23-6A30-9DE766CC8A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D54FC1-848D-6F0B-EB5C-D94403538FD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3C8FA77-9EDD-A89D-2549-E429CA608EE7}"/>
              </a:ext>
            </a:extLst>
          </p:cNvPr>
          <p:cNvSpPr>
            <a:spLocks noGrp="1"/>
          </p:cNvSpPr>
          <p:nvPr>
            <p:ph type="sldNum" sz="quarter" idx="5"/>
          </p:nvPr>
        </p:nvSpPr>
        <p:spPr/>
        <p:txBody>
          <a:bodyPr/>
          <a:lstStyle/>
          <a:p>
            <a:fld id="{54EEB602-95FC-483A-B12D-216A7AD7EA24}" type="slidenum">
              <a:rPr lang="en-US" smtClean="0"/>
              <a:t>9</a:t>
            </a:fld>
            <a:endParaRPr lang="en-US" dirty="0"/>
          </a:p>
        </p:txBody>
      </p:sp>
    </p:spTree>
    <p:extLst>
      <p:ext uri="{BB962C8B-B14F-4D97-AF65-F5344CB8AC3E}">
        <p14:creationId xmlns:p14="http://schemas.microsoft.com/office/powerpoint/2010/main" val="34384643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D69555-EE48-4B19-812B-4E1068DBF976}"/>
              </a:ext>
            </a:extLst>
          </p:cNvPr>
          <p:cNvSpPr/>
          <p:nvPr/>
        </p:nvSpPr>
        <p:spPr>
          <a:xfrm>
            <a:off x="7573754" y="0"/>
            <a:ext cx="4618246"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57">
            <a:extLst>
              <a:ext uri="{FF2B5EF4-FFF2-40B4-BE49-F238E27FC236}">
                <a16:creationId xmlns:a16="http://schemas.microsoft.com/office/drawing/2014/main" id="{57AEB73D-F521-4B19-820F-12DB6BCC8406}"/>
              </a:ext>
            </a:extLst>
          </p:cNvPr>
          <p:cNvSpPr/>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sp>
        <p:nvSpPr>
          <p:cNvPr id="2" name="Title 1"/>
          <p:cNvSpPr>
            <a:spLocks noGrp="1"/>
          </p:cNvSpPr>
          <p:nvPr>
            <p:ph type="ctrTitle"/>
          </p:nvPr>
        </p:nvSpPr>
        <p:spPr>
          <a:xfrm>
            <a:off x="855388" y="863068"/>
            <a:ext cx="6007691" cy="4985916"/>
          </a:xfrm>
        </p:spPr>
        <p:txBody>
          <a:bodyPr anchor="ctr">
            <a:noAutofit/>
          </a:bodyPr>
          <a:lstStyle>
            <a:lvl1pPr algn="l">
              <a:lnSpc>
                <a:spcPct val="125000"/>
              </a:lnSpc>
              <a:defRPr sz="6000" b="0" cap="all" spc="150" baseline="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197352" y="863068"/>
            <a:ext cx="3351729" cy="5120069"/>
          </a:xfrm>
        </p:spPr>
        <p:txBody>
          <a:bodyPr anchor="ctr">
            <a:normAutofit/>
          </a:bodyPr>
          <a:lstStyle>
            <a:lvl1pPr marL="0" indent="0" algn="l">
              <a:lnSpc>
                <a:spcPct val="150000"/>
              </a:lnSpc>
              <a:buNone/>
              <a:defRPr sz="2400" b="0" cap="none" baseline="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Rectangle 6">
            <a:extLst>
              <a:ext uri="{FF2B5EF4-FFF2-40B4-BE49-F238E27FC236}">
                <a16:creationId xmlns:a16="http://schemas.microsoft.com/office/drawing/2014/main" id="{6B72EEBA-3A5D-41CE-8465-A45A0F65674E}"/>
              </a:ext>
            </a:extLst>
          </p:cNvPr>
          <p:cNvSpPr/>
          <p:nvPr/>
        </p:nvSpPr>
        <p:spPr>
          <a:xfrm rot="5400000">
            <a:off x="410121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12">
            <a:extLst>
              <a:ext uri="{FF2B5EF4-FFF2-40B4-BE49-F238E27FC236}">
                <a16:creationId xmlns:a16="http://schemas.microsoft.com/office/drawing/2014/main" id="{79F4CF2F-CDFA-4A37-837C-819D5238EAB4}"/>
              </a:ext>
            </a:extLst>
          </p:cNvPr>
          <p:cNvSpPr>
            <a:spLocks noGrp="1"/>
          </p:cNvSpPr>
          <p:nvPr>
            <p:ph type="dt" sz="half" idx="10"/>
          </p:nvPr>
        </p:nvSpPr>
        <p:spPr>
          <a:xfrm>
            <a:off x="8197353" y="6309360"/>
            <a:ext cx="2151134" cy="457200"/>
          </a:xfrm>
        </p:spPr>
        <p:txBody>
          <a:bodyPr/>
          <a:lstStyle/>
          <a:p>
            <a:r>
              <a:rPr lang="en-US"/>
              <a:t>9/8/20XX</a:t>
            </a:r>
            <a:endParaRPr lang="en-US" dirty="0"/>
          </a:p>
        </p:txBody>
      </p:sp>
      <p:sp>
        <p:nvSpPr>
          <p:cNvPr id="15" name="Footer Placeholder 14">
            <a:extLst>
              <a:ext uri="{FF2B5EF4-FFF2-40B4-BE49-F238E27FC236}">
                <a16:creationId xmlns:a16="http://schemas.microsoft.com/office/drawing/2014/main" id="{CFECE62A-61A4-407D-8F0B-D459CD977C75}"/>
              </a:ext>
            </a:extLst>
          </p:cNvPr>
          <p:cNvSpPr>
            <a:spLocks noGrp="1"/>
          </p:cNvSpPr>
          <p:nvPr>
            <p:ph type="ftr" sz="quarter" idx="11"/>
          </p:nvPr>
        </p:nvSpPr>
        <p:spPr>
          <a:xfrm>
            <a:off x="855388" y="6309360"/>
            <a:ext cx="6007691" cy="457200"/>
          </a:xfrm>
        </p:spPr>
        <p:txBody>
          <a:bodyPr/>
          <a:lstStyle>
            <a:lvl1pPr algn="r">
              <a:defRPr/>
            </a:lvl1pPr>
          </a:lstStyle>
          <a:p>
            <a:r>
              <a:rPr lang="en-US"/>
              <a:t>Presentation Title</a:t>
            </a:r>
            <a:endParaRPr lang="en-US" dirty="0"/>
          </a:p>
        </p:txBody>
      </p:sp>
      <p:sp>
        <p:nvSpPr>
          <p:cNvPr id="27" name="Slide Number Placeholder 26">
            <a:extLst>
              <a:ext uri="{FF2B5EF4-FFF2-40B4-BE49-F238E27FC236}">
                <a16:creationId xmlns:a16="http://schemas.microsoft.com/office/drawing/2014/main" id="{99FE60A9-FE2A-451F-9244-60FCE7FE9AD7}"/>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4233062062"/>
      </p:ext>
    </p:extLst>
  </p:cSld>
  <p:clrMapOvr>
    <a:masterClrMapping/>
  </p:clrMapOvr>
  <p:hf sldNum="0" hdr="0" ftr="0" dt="0"/>
  <p:extLst>
    <p:ext uri="{DCECCB84-F9BA-43D5-87BE-67443E8EF086}">
      <p15:sldGuideLst xmlns:p15="http://schemas.microsoft.com/office/powerpoint/2012/main">
        <p15:guide id="1" orient="horz" pos="40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9/8/20XX</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3335236537"/>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r>
              <a:rPr lang="en-US"/>
              <a:t>9/8/20XX</a:t>
            </a:r>
            <a:endParaRPr lang="en-US" dirty="0"/>
          </a:p>
        </p:txBody>
      </p:sp>
      <p:sp>
        <p:nvSpPr>
          <p:cNvPr id="5" name="Footer Placeholder 4"/>
          <p:cNvSpPr>
            <a:spLocks noGrp="1"/>
          </p:cNvSpPr>
          <p:nvPr>
            <p:ph type="ftr" sz="quarter" idx="11"/>
          </p:nvPr>
        </p:nvSpPr>
        <p:spPr>
          <a:xfrm>
            <a:off x="2933699" y="6296615"/>
            <a:ext cx="5959577" cy="365125"/>
          </a:xfrm>
        </p:spPr>
        <p:txBody>
          <a:bodyPr/>
          <a:lstStyle/>
          <a:p>
            <a:r>
              <a:rPr lang="en-US"/>
              <a:t>Presentation Title</a:t>
            </a:r>
            <a:endParaRPr lang="en-US" dirty="0"/>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FAEF9944-A4F6-4C59-AEBD-678D6480B8EA}" type="slidenum">
              <a:rPr lang="en-US" smtClean="0"/>
              <a:pPr/>
              <a:t>‹#›</a:t>
            </a:fld>
            <a:endParaRPr lang="en-US" dirty="0"/>
          </a:p>
        </p:txBody>
      </p:sp>
      <p:cxnSp>
        <p:nvCxnSpPr>
          <p:cNvPr id="7" name="Straight Connector 6" title="Rule Line">
            <a:extLst>
              <a:ext uri="{FF2B5EF4-FFF2-40B4-BE49-F238E27FC236}">
                <a16:creationId xmlns:a16="http://schemas.microsoft.com/office/drawing/2014/main" id="{A1005B08-D2D4-455C-AA62-1200E43E7AF9}"/>
              </a:ext>
            </a:extLst>
          </p:cNvPr>
          <p:cNvCxnSpPr/>
          <p:nvPr/>
        </p:nvCxnSpPr>
        <p:spPr>
          <a:xfrm>
            <a:off x="9111582" y="571502"/>
            <a:ext cx="0" cy="5275467"/>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2215722"/>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3">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BF5F5DFA-1BC3-4062-9356-6145C9F7CD56}"/>
              </a:ext>
              <a:ext uri="{C183D7F6-B498-43B3-948B-1728B52AA6E4}">
                <adec:decorative xmlns:adec="http://schemas.microsoft.com/office/drawing/2017/decorative" val="1"/>
              </a:ext>
            </a:extLst>
          </p:cNvPr>
          <p:cNvSpPr/>
          <p:nvPr userDrawn="1"/>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6B5D461-AEC0-477F-A77A-6227F95A8374}"/>
              </a:ext>
              <a:ext uri="{C183D7F6-B498-43B3-948B-1728B52AA6E4}">
                <adec:decorative xmlns:adec="http://schemas.microsoft.com/office/drawing/2017/decorative" val="1"/>
              </a:ext>
            </a:extLst>
          </p:cNvPr>
          <p:cNvSpPr/>
          <p:nvPr userDrawn="1"/>
        </p:nvSpPr>
        <p:spPr>
          <a:xfrm>
            <a:off x="8175813" y="0"/>
            <a:ext cx="4016188" cy="10565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DE1A041D-DE47-45FA-AC78-CC7FD02571F2}"/>
              </a:ext>
              <a:ext uri="{C183D7F6-B498-43B3-948B-1728B52AA6E4}">
                <adec:decorative xmlns:adec="http://schemas.microsoft.com/office/drawing/2017/decorative" val="1"/>
              </a:ext>
            </a:extLst>
          </p:cNvPr>
          <p:cNvSpPr/>
          <p:nvPr userDrawn="1"/>
        </p:nvSpPr>
        <p:spPr>
          <a:xfrm>
            <a:off x="1525" y="1031500"/>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1614254-52EF-4F58-99B1-CDA7C39223C1}"/>
              </a:ext>
              <a:ext uri="{C183D7F6-B498-43B3-948B-1728B52AA6E4}">
                <adec:decorative xmlns:adec="http://schemas.microsoft.com/office/drawing/2017/decorative" val="1"/>
              </a:ext>
            </a:extLst>
          </p:cNvPr>
          <p:cNvSpPr/>
          <p:nvPr userDrawn="1"/>
        </p:nvSpPr>
        <p:spPr>
          <a:xfrm>
            <a:off x="-9134" y="1095508"/>
            <a:ext cx="8203482" cy="501689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BD3B3ABA-0408-41EA-935D-D4F4586AA840}"/>
              </a:ext>
            </a:extLst>
          </p:cNvPr>
          <p:cNvSpPr>
            <a:spLocks noGrp="1"/>
          </p:cNvSpPr>
          <p:nvPr>
            <p:ph type="title" hasCustomPrompt="1"/>
          </p:nvPr>
        </p:nvSpPr>
        <p:spPr>
          <a:xfrm>
            <a:off x="787178" y="1361923"/>
            <a:ext cx="6623040" cy="1421898"/>
          </a:xfrm>
        </p:spPr>
        <p:txBody>
          <a:bodyPr anchor="b" anchorCtr="0">
            <a:noAutofit/>
          </a:bodyPr>
          <a:lstStyle>
            <a:lvl1pPr>
              <a:lnSpc>
                <a:spcPct val="100000"/>
              </a:lnSpc>
              <a:defRPr sz="3200"/>
            </a:lvl1pPr>
          </a:lstStyle>
          <a:p>
            <a:r>
              <a:rPr lang="en-US" dirty="0"/>
              <a:t>Click to add title</a:t>
            </a:r>
          </a:p>
        </p:txBody>
      </p:sp>
      <p:sp>
        <p:nvSpPr>
          <p:cNvPr id="3" name="Content Placeholder 2">
            <a:extLst>
              <a:ext uri="{FF2B5EF4-FFF2-40B4-BE49-F238E27FC236}">
                <a16:creationId xmlns:a16="http://schemas.microsoft.com/office/drawing/2014/main" id="{C40EA5BF-04A6-2B17-0703-8419C4DB97FF}"/>
              </a:ext>
            </a:extLst>
          </p:cNvPr>
          <p:cNvSpPr>
            <a:spLocks noGrp="1"/>
          </p:cNvSpPr>
          <p:nvPr>
            <p:ph sz="quarter" idx="14" hasCustomPrompt="1"/>
          </p:nvPr>
        </p:nvSpPr>
        <p:spPr>
          <a:xfrm>
            <a:off x="787399" y="2916772"/>
            <a:ext cx="6622819" cy="2852639"/>
          </a:xfrm>
        </p:spPr>
        <p:txBody>
          <a:bodyPr anchor="t"/>
          <a:lstStyle>
            <a:lvl1pPr marL="0" indent="0">
              <a:lnSpc>
                <a:spcPct val="125000"/>
              </a:lnSpc>
              <a:spcAft>
                <a:spcPts val="600"/>
              </a:spcAft>
              <a:buNone/>
              <a:defRPr sz="2000" b="0"/>
            </a:lvl1pPr>
            <a:lvl2pPr>
              <a:lnSpc>
                <a:spcPct val="125000"/>
              </a:lnSpc>
              <a:spcAft>
                <a:spcPts val="600"/>
              </a:spcAft>
              <a:defRPr/>
            </a:lvl2pPr>
            <a:lvl3pPr>
              <a:lnSpc>
                <a:spcPct val="125000"/>
              </a:lnSpc>
              <a:spcAft>
                <a:spcPts val="600"/>
              </a:spcAft>
              <a:defRPr/>
            </a:lvl3pPr>
            <a:lvl4pPr>
              <a:lnSpc>
                <a:spcPct val="125000"/>
              </a:lnSpc>
              <a:spcAft>
                <a:spcPts val="600"/>
              </a:spcAft>
              <a:defRPr/>
            </a:lvl4pPr>
            <a:lvl5pPr>
              <a:lnSpc>
                <a:spcPct val="125000"/>
              </a:lnSpc>
              <a:spcAft>
                <a:spcPts val="600"/>
              </a:spcAf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FF2B5EF4-FFF2-40B4-BE49-F238E27FC236}">
                <a16:creationId xmlns:a16="http://schemas.microsoft.com/office/drawing/2014/main" id="{1837301C-2B9B-4119-9002-BD6DB2AB87FB}"/>
              </a:ext>
              <a:ext uri="{C183D7F6-B498-43B3-948B-1728B52AA6E4}">
                <adec:decorative xmlns:adec="http://schemas.microsoft.com/office/drawing/2017/decorative" val="1"/>
              </a:ext>
            </a:extLst>
          </p:cNvPr>
          <p:cNvSpPr/>
          <p:nvPr userDrawn="1"/>
        </p:nvSpPr>
        <p:spPr>
          <a:xfrm>
            <a:off x="-1" y="6144405"/>
            <a:ext cx="8150087" cy="713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BD12738D-D0ED-4899-A01C-42439B5B3E64}"/>
              </a:ext>
              <a:ext uri="{C183D7F6-B498-43B3-948B-1728B52AA6E4}">
                <adec:decorative xmlns:adec="http://schemas.microsoft.com/office/drawing/2017/decorative" val="1"/>
              </a:ext>
            </a:extLst>
          </p:cNvPr>
          <p:cNvSpPr/>
          <p:nvPr userDrawn="1"/>
        </p:nvSpPr>
        <p:spPr>
          <a:xfrm>
            <a:off x="8206532" y="6167615"/>
            <a:ext cx="3982418"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EED261D-45B9-40C1-8341-8B8B796E8AE2}"/>
              </a:ext>
              <a:ext uri="{C183D7F6-B498-43B3-948B-1728B52AA6E4}">
                <adec:decorative xmlns:adec="http://schemas.microsoft.com/office/drawing/2017/decorative" val="1"/>
              </a:ext>
            </a:extLst>
          </p:cNvPr>
          <p:cNvSpPr/>
          <p:nvPr userDrawn="1"/>
        </p:nvSpPr>
        <p:spPr>
          <a:xfrm>
            <a:off x="1525" y="6112401"/>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ooter Placeholder 7">
            <a:extLst>
              <a:ext uri="{FF2B5EF4-FFF2-40B4-BE49-F238E27FC236}">
                <a16:creationId xmlns:a16="http://schemas.microsoft.com/office/drawing/2014/main" id="{182CF530-D736-4104-8678-850EEDF997E6}"/>
              </a:ext>
            </a:extLst>
          </p:cNvPr>
          <p:cNvSpPr>
            <a:spLocks noGrp="1"/>
          </p:cNvSpPr>
          <p:nvPr>
            <p:ph type="ftr" sz="quarter" idx="11"/>
          </p:nvPr>
        </p:nvSpPr>
        <p:spPr>
          <a:xfrm>
            <a:off x="787178" y="6309360"/>
            <a:ext cx="6623040" cy="457200"/>
          </a:xfrm>
        </p:spPr>
        <p:txBody>
          <a:bodyPr/>
          <a:lstStyle>
            <a:lvl1pPr>
              <a:defRPr>
                <a:solidFill>
                  <a:schemeClr val="bg1"/>
                </a:solidFill>
              </a:defRPr>
            </a:lvl1pPr>
          </a:lstStyle>
          <a:p>
            <a:r>
              <a:rPr lang="en-US" dirty="0"/>
              <a:t>Presentation Title</a:t>
            </a:r>
          </a:p>
        </p:txBody>
      </p:sp>
      <p:sp>
        <p:nvSpPr>
          <p:cNvPr id="19" name="Date Placeholder 5">
            <a:extLst>
              <a:ext uri="{FF2B5EF4-FFF2-40B4-BE49-F238E27FC236}">
                <a16:creationId xmlns:a16="http://schemas.microsoft.com/office/drawing/2014/main" id="{8DEDB7CE-711E-4E43-9450-4C7BECE2FCFC}"/>
              </a:ext>
            </a:extLst>
          </p:cNvPr>
          <p:cNvSpPr>
            <a:spLocks noGrp="1"/>
          </p:cNvSpPr>
          <p:nvPr>
            <p:ph type="dt" sz="half" idx="10"/>
          </p:nvPr>
        </p:nvSpPr>
        <p:spPr>
          <a:xfrm>
            <a:off x="8379537" y="6309360"/>
            <a:ext cx="1885598" cy="457200"/>
          </a:xfrm>
        </p:spPr>
        <p:txBody>
          <a:bodyPr/>
          <a:lstStyle/>
          <a:p>
            <a:r>
              <a:rPr lang="en-US" dirty="0"/>
              <a:t>9/8/20XX</a:t>
            </a:r>
          </a:p>
        </p:txBody>
      </p:sp>
      <p:sp>
        <p:nvSpPr>
          <p:cNvPr id="20" name="Slide Number Placeholder 9">
            <a:extLst>
              <a:ext uri="{FF2B5EF4-FFF2-40B4-BE49-F238E27FC236}">
                <a16:creationId xmlns:a16="http://schemas.microsoft.com/office/drawing/2014/main" id="{F5D9588C-9E6B-42F6-8B42-D18388626ACB}"/>
              </a:ext>
            </a:extLst>
          </p:cNvPr>
          <p:cNvSpPr>
            <a:spLocks noGrp="1"/>
          </p:cNvSpPr>
          <p:nvPr>
            <p:ph type="sldNum" sz="quarter" idx="12"/>
          </p:nvPr>
        </p:nvSpPr>
        <p:spPr>
          <a:xfrm>
            <a:off x="10569202" y="6309360"/>
            <a:ext cx="979879" cy="457200"/>
          </a:xfrm>
        </p:spPr>
        <p:txBody>
          <a:bodyPr/>
          <a:lstStyle>
            <a:lvl1pPr>
              <a:defRPr sz="1200" b="0"/>
            </a:lvl1pPr>
          </a:lstStyle>
          <a:p>
            <a:fld id="{FAEF9944-A4F6-4C59-AEBD-678D6480B8EA}" type="slidenum">
              <a:rPr lang="en-US" smtClean="0"/>
              <a:pPr/>
              <a:t>‹#›</a:t>
            </a:fld>
            <a:endParaRPr lang="en-US" dirty="0"/>
          </a:p>
        </p:txBody>
      </p:sp>
      <p:sp>
        <p:nvSpPr>
          <p:cNvPr id="18" name="Rectangle 17">
            <a:extLst>
              <a:ext uri="{FF2B5EF4-FFF2-40B4-BE49-F238E27FC236}">
                <a16:creationId xmlns:a16="http://schemas.microsoft.com/office/drawing/2014/main" id="{3E23953F-BF80-48E0-8282-62907D6C29C6}"/>
              </a:ext>
              <a:ext uri="{C183D7F6-B498-43B3-948B-1728B52AA6E4}">
                <adec:decorative xmlns:adec="http://schemas.microsoft.com/office/drawing/2017/decorative" val="1"/>
              </a:ext>
            </a:extLst>
          </p:cNvPr>
          <p:cNvSpPr/>
          <p:nvPr userDrawn="1"/>
        </p:nvSpPr>
        <p:spPr>
          <a:xfrm>
            <a:off x="8142523"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BD79D74E-6357-D3E7-30C0-09B4B82BA321}"/>
              </a:ext>
              <a:ext uri="{C183D7F6-B498-43B3-948B-1728B52AA6E4}">
                <adec:decorative xmlns:adec="http://schemas.microsoft.com/office/drawing/2017/decorative" val="1"/>
              </a:ext>
            </a:extLst>
          </p:cNvPr>
          <p:cNvSpPr/>
          <p:nvPr userDrawn="1"/>
        </p:nvSpPr>
        <p:spPr>
          <a:xfrm>
            <a:off x="8203482" y="1095507"/>
            <a:ext cx="3997653" cy="50168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075342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Content + Picture">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5C341663-7159-49AD-AAF3-4B3C490D8123}"/>
              </a:ext>
              <a:ext uri="{C183D7F6-B498-43B3-948B-1728B52AA6E4}">
                <adec:decorative xmlns:adec="http://schemas.microsoft.com/office/drawing/2017/decorative" val="1"/>
              </a:ext>
            </a:extLst>
          </p:cNvPr>
          <p:cNvSpPr/>
          <p:nvPr userDrawn="1"/>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20F2EB12-394C-40E4-9186-CBD6635B5DA9}"/>
              </a:ext>
              <a:ext uri="{C183D7F6-B498-43B3-948B-1728B52AA6E4}">
                <adec:decorative xmlns:adec="http://schemas.microsoft.com/office/drawing/2017/decorative" val="1"/>
              </a:ext>
            </a:extLst>
          </p:cNvPr>
          <p:cNvSpPr/>
          <p:nvPr userDrawn="1"/>
        </p:nvSpPr>
        <p:spPr>
          <a:xfrm>
            <a:off x="4677552" y="0"/>
            <a:ext cx="751444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itle 1">
            <a:extLst>
              <a:ext uri="{FF2B5EF4-FFF2-40B4-BE49-F238E27FC236}">
                <a16:creationId xmlns:a16="http://schemas.microsoft.com/office/drawing/2014/main" id="{53F9468C-8821-4670-9C7C-78E7D75861AD}"/>
              </a:ext>
            </a:extLst>
          </p:cNvPr>
          <p:cNvSpPr>
            <a:spLocks noGrp="1"/>
          </p:cNvSpPr>
          <p:nvPr>
            <p:ph type="title" hasCustomPrompt="1"/>
          </p:nvPr>
        </p:nvSpPr>
        <p:spPr>
          <a:xfrm>
            <a:off x="5141023" y="167463"/>
            <a:ext cx="6408058" cy="1580890"/>
          </a:xfrm>
        </p:spPr>
        <p:txBody>
          <a:bodyPr anchor="b" anchorCtr="0">
            <a:noAutofit/>
          </a:bodyPr>
          <a:lstStyle>
            <a:lvl1pPr>
              <a:lnSpc>
                <a:spcPct val="100000"/>
              </a:lnSpc>
              <a:defRPr sz="3200"/>
            </a:lvl1pPr>
          </a:lstStyle>
          <a:p>
            <a:r>
              <a:rPr lang="en-US" dirty="0"/>
              <a:t>Click to add title</a:t>
            </a:r>
          </a:p>
        </p:txBody>
      </p:sp>
      <p:sp>
        <p:nvSpPr>
          <p:cNvPr id="4" name="Content Placeholder 3">
            <a:extLst>
              <a:ext uri="{FF2B5EF4-FFF2-40B4-BE49-F238E27FC236}">
                <a16:creationId xmlns:a16="http://schemas.microsoft.com/office/drawing/2014/main" id="{FFD78806-0532-B92A-4326-73941B4232E7}"/>
              </a:ext>
            </a:extLst>
          </p:cNvPr>
          <p:cNvSpPr>
            <a:spLocks noGrp="1"/>
          </p:cNvSpPr>
          <p:nvPr>
            <p:ph sz="quarter" idx="16" hasCustomPrompt="1"/>
          </p:nvPr>
        </p:nvSpPr>
        <p:spPr>
          <a:xfrm>
            <a:off x="0" y="0"/>
            <a:ext cx="4613275" cy="6858000"/>
          </a:xfrm>
        </p:spPr>
        <p:txBody>
          <a:bodyPr/>
          <a:lstStyle>
            <a:lvl1pPr>
              <a:defRPr/>
            </a:lvl1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Rectangle 23">
            <a:extLst>
              <a:ext uri="{FF2B5EF4-FFF2-40B4-BE49-F238E27FC236}">
                <a16:creationId xmlns:a16="http://schemas.microsoft.com/office/drawing/2014/main" id="{D83D2425-8E71-4C9D-8737-018CE44525D0}"/>
              </a:ext>
              <a:ext uri="{C183D7F6-B498-43B3-948B-1728B52AA6E4}">
                <adec:decorative xmlns:adec="http://schemas.microsoft.com/office/drawing/2017/decorative" val="1"/>
              </a:ext>
            </a:extLst>
          </p:cNvPr>
          <p:cNvSpPr/>
          <p:nvPr userDrawn="1"/>
        </p:nvSpPr>
        <p:spPr>
          <a:xfrm rot="5400000">
            <a:off x="121655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ontent Placeholder 2">
            <a:extLst>
              <a:ext uri="{FF2B5EF4-FFF2-40B4-BE49-F238E27FC236}">
                <a16:creationId xmlns:a16="http://schemas.microsoft.com/office/drawing/2014/main" id="{DEB24183-BE19-B810-4EF4-D9959CAD150B}"/>
              </a:ext>
            </a:extLst>
          </p:cNvPr>
          <p:cNvSpPr>
            <a:spLocks noGrp="1"/>
          </p:cNvSpPr>
          <p:nvPr>
            <p:ph sz="quarter" idx="15" hasCustomPrompt="1"/>
          </p:nvPr>
        </p:nvSpPr>
        <p:spPr>
          <a:xfrm>
            <a:off x="5140405" y="1959427"/>
            <a:ext cx="6408665" cy="4161653"/>
          </a:xfrm>
        </p:spPr>
        <p:txBody>
          <a:bodyPr anchor="t">
            <a:normAutofit/>
          </a:bodyPr>
          <a:lstStyle>
            <a:lvl1pPr marL="0" indent="0">
              <a:lnSpc>
                <a:spcPct val="100000"/>
              </a:lnSpc>
              <a:spcAft>
                <a:spcPts val="600"/>
              </a:spcAft>
              <a:buNone/>
              <a:defRPr sz="1800" b="0"/>
            </a:lvl1pPr>
            <a:lvl2pPr>
              <a:lnSpc>
                <a:spcPct val="100000"/>
              </a:lnSpc>
              <a:spcAft>
                <a:spcPts val="600"/>
              </a:spcAft>
              <a:defRPr sz="1800"/>
            </a:lvl2pPr>
            <a:lvl3pPr>
              <a:lnSpc>
                <a:spcPct val="100000"/>
              </a:lnSpc>
              <a:spcAft>
                <a:spcPts val="600"/>
              </a:spcAft>
              <a:defRPr sz="1800"/>
            </a:lvl3pPr>
            <a:lvl4pPr>
              <a:lnSpc>
                <a:spcPct val="100000"/>
              </a:lnSpc>
              <a:spcAft>
                <a:spcPts val="600"/>
              </a:spcAft>
              <a:defRPr sz="1800"/>
            </a:lvl4pPr>
            <a:lvl5pPr>
              <a:lnSpc>
                <a:spcPct val="100000"/>
              </a:lnSpc>
              <a:spcAft>
                <a:spcPts val="600"/>
              </a:spcAft>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4">
            <a:extLst>
              <a:ext uri="{FF2B5EF4-FFF2-40B4-BE49-F238E27FC236}">
                <a16:creationId xmlns:a16="http://schemas.microsoft.com/office/drawing/2014/main" id="{CD15B6AB-EFBA-3087-EC3D-8DA945B70C0F}"/>
              </a:ext>
            </a:extLst>
          </p:cNvPr>
          <p:cNvSpPr>
            <a:spLocks noGrp="1"/>
          </p:cNvSpPr>
          <p:nvPr>
            <p:ph type="ftr" sz="quarter" idx="11"/>
          </p:nvPr>
        </p:nvSpPr>
        <p:spPr>
          <a:xfrm>
            <a:off x="5140405" y="6309360"/>
            <a:ext cx="3982428" cy="457200"/>
          </a:xfrm>
        </p:spPr>
        <p:txBody>
          <a:bodyPr/>
          <a:lstStyle>
            <a:lvl1pPr algn="ctr">
              <a:defRPr>
                <a:effectLst/>
              </a:defRPr>
            </a:lvl1pPr>
          </a:lstStyle>
          <a:p>
            <a:pPr algn="l"/>
            <a:r>
              <a:rPr lang="en-US" dirty="0"/>
              <a:t>Presentation Title</a:t>
            </a:r>
          </a:p>
        </p:txBody>
      </p:sp>
      <p:sp>
        <p:nvSpPr>
          <p:cNvPr id="10" name="Date Placeholder 3">
            <a:extLst>
              <a:ext uri="{FF2B5EF4-FFF2-40B4-BE49-F238E27FC236}">
                <a16:creationId xmlns:a16="http://schemas.microsoft.com/office/drawing/2014/main" id="{6A3371A6-1409-7906-744F-59D906DF6755}"/>
              </a:ext>
            </a:extLst>
          </p:cNvPr>
          <p:cNvSpPr>
            <a:spLocks noGrp="1"/>
          </p:cNvSpPr>
          <p:nvPr>
            <p:ph type="dt" sz="half" idx="10"/>
          </p:nvPr>
        </p:nvSpPr>
        <p:spPr>
          <a:xfrm>
            <a:off x="9238415" y="6309360"/>
            <a:ext cx="1215204" cy="457200"/>
          </a:xfrm>
        </p:spPr>
        <p:txBody>
          <a:bodyPr/>
          <a:lstStyle>
            <a:lvl1pPr algn="ctr">
              <a:defRPr>
                <a:effectLst/>
              </a:defRPr>
            </a:lvl1pPr>
          </a:lstStyle>
          <a:p>
            <a:r>
              <a:rPr lang="en-US" dirty="0">
                <a:solidFill>
                  <a:schemeClr val="tx2"/>
                </a:solidFill>
              </a:rPr>
              <a:t>9/8/20XX</a:t>
            </a:r>
            <a:endParaRPr lang="en-US" dirty="0"/>
          </a:p>
        </p:txBody>
      </p:sp>
      <p:sp>
        <p:nvSpPr>
          <p:cNvPr id="11" name="Slide Number Placeholder 5">
            <a:extLst>
              <a:ext uri="{FF2B5EF4-FFF2-40B4-BE49-F238E27FC236}">
                <a16:creationId xmlns:a16="http://schemas.microsoft.com/office/drawing/2014/main" id="{8546652F-6212-09E9-1A75-28F7C8EEF073}"/>
              </a:ext>
            </a:extLst>
          </p:cNvPr>
          <p:cNvSpPr>
            <a:spLocks noGrp="1"/>
          </p:cNvSpPr>
          <p:nvPr>
            <p:ph type="sldNum" sz="quarter" idx="12"/>
          </p:nvPr>
        </p:nvSpPr>
        <p:spPr>
          <a:xfrm>
            <a:off x="10569202" y="6309360"/>
            <a:ext cx="979879" cy="457200"/>
          </a:xfrm>
        </p:spPr>
        <p:txBody>
          <a:bodyPr/>
          <a:lstStyle>
            <a:lvl1pPr>
              <a:defRPr sz="1200" b="0"/>
            </a:lvl1p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2768418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wo Content 2">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2DF88512-9E62-4695-B350-39488566A1F7}"/>
              </a:ext>
              <a:ext uri="{C183D7F6-B498-43B3-948B-1728B52AA6E4}">
                <adec:decorative xmlns:adec="http://schemas.microsoft.com/office/drawing/2017/decorative" val="1"/>
              </a:ext>
            </a:extLst>
          </p:cNvPr>
          <p:cNvSpPr/>
          <p:nvPr userDrawn="1"/>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18CD596D-95F4-4C5C-A0E7-86D747FE70BE}"/>
              </a:ext>
              <a:ext uri="{C183D7F6-B498-43B3-948B-1728B52AA6E4}">
                <adec:decorative xmlns:adec="http://schemas.microsoft.com/office/drawing/2017/decorative" val="1"/>
              </a:ext>
            </a:extLst>
          </p:cNvPr>
          <p:cNvSpPr/>
          <p:nvPr userDrawn="1"/>
        </p:nvSpPr>
        <p:spPr>
          <a:xfrm>
            <a:off x="1038768" y="2130218"/>
            <a:ext cx="11153231" cy="47277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7553E9F-DCBF-4BEE-A261-5AA97361A0E0}"/>
              </a:ext>
              <a:ext uri="{C183D7F6-B498-43B3-948B-1728B52AA6E4}">
                <adec:decorative xmlns:adec="http://schemas.microsoft.com/office/drawing/2017/decorative" val="1"/>
              </a:ext>
            </a:extLst>
          </p:cNvPr>
          <p:cNvSpPr/>
          <p:nvPr userDrawn="1"/>
        </p:nvSpPr>
        <p:spPr>
          <a:xfrm>
            <a:off x="0" y="896641"/>
            <a:ext cx="12192000" cy="1347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949B0EB0-AEBA-44ED-BC77-4188C7486144}"/>
              </a:ext>
            </a:extLst>
          </p:cNvPr>
          <p:cNvSpPr>
            <a:spLocks noGrp="1"/>
          </p:cNvSpPr>
          <p:nvPr>
            <p:ph type="title" hasCustomPrompt="1"/>
          </p:nvPr>
        </p:nvSpPr>
        <p:spPr>
          <a:xfrm>
            <a:off x="1535371" y="962423"/>
            <a:ext cx="10013710" cy="1216152"/>
          </a:xfrm>
        </p:spPr>
        <p:txBody>
          <a:bodyPr tIns="182880" anchor="ctr" anchorCtr="0">
            <a:noAutofit/>
          </a:bodyPr>
          <a:lstStyle>
            <a:lvl1pPr>
              <a:lnSpc>
                <a:spcPct val="100000"/>
              </a:lnSpc>
              <a:defRPr sz="3200">
                <a:solidFill>
                  <a:schemeClr val="bg1"/>
                </a:solidFill>
              </a:defRPr>
            </a:lvl1pPr>
          </a:lstStyle>
          <a:p>
            <a:r>
              <a:rPr lang="en-US" dirty="0">
                <a:solidFill>
                  <a:schemeClr val="bg1"/>
                </a:solidFill>
              </a:rPr>
              <a:t>Click to add title</a:t>
            </a:r>
          </a:p>
        </p:txBody>
      </p:sp>
      <p:sp>
        <p:nvSpPr>
          <p:cNvPr id="2" name="Content Placeholder 2">
            <a:extLst>
              <a:ext uri="{FF2B5EF4-FFF2-40B4-BE49-F238E27FC236}">
                <a16:creationId xmlns:a16="http://schemas.microsoft.com/office/drawing/2014/main" id="{252AD8E1-37CB-EB1E-9394-A293E1F2107F}"/>
              </a:ext>
            </a:extLst>
          </p:cNvPr>
          <p:cNvSpPr>
            <a:spLocks noGrp="1"/>
          </p:cNvSpPr>
          <p:nvPr>
            <p:ph sz="quarter" idx="18" hasCustomPrompt="1"/>
          </p:nvPr>
        </p:nvSpPr>
        <p:spPr>
          <a:xfrm>
            <a:off x="1542563" y="2590800"/>
            <a:ext cx="6441412" cy="3718557"/>
          </a:xfrm>
        </p:spPr>
        <p:txBody>
          <a:bodyPr anchor="t">
            <a:normAutofit/>
          </a:bodyPr>
          <a:lstStyle>
            <a:lvl1pPr marL="0" indent="0">
              <a:lnSpc>
                <a:spcPct val="125000"/>
              </a:lnSpc>
              <a:spcAft>
                <a:spcPts val="600"/>
              </a:spcAft>
              <a:buNone/>
              <a:defRPr sz="1800" b="0"/>
            </a:lvl1pPr>
            <a:lvl2pPr marL="283464">
              <a:lnSpc>
                <a:spcPct val="125000"/>
              </a:lnSpc>
              <a:spcAft>
                <a:spcPts val="600"/>
              </a:spcAft>
              <a:defRPr sz="1800"/>
            </a:lvl2pPr>
            <a:lvl3pPr marL="566928">
              <a:lnSpc>
                <a:spcPct val="125000"/>
              </a:lnSpc>
              <a:spcAft>
                <a:spcPts val="600"/>
              </a:spcAft>
              <a:defRPr sz="1800"/>
            </a:lvl3pPr>
            <a:lvl4pPr marL="850392">
              <a:lnSpc>
                <a:spcPct val="125000"/>
              </a:lnSpc>
              <a:spcAft>
                <a:spcPts val="600"/>
              </a:spcAft>
              <a:defRPr sz="1800"/>
            </a:lvl4pPr>
            <a:lvl5pPr marL="1133856">
              <a:lnSpc>
                <a:spcPct val="125000"/>
              </a:lnSpc>
              <a:spcAft>
                <a:spcPts val="600"/>
              </a:spcAft>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a:extLst>
              <a:ext uri="{FF2B5EF4-FFF2-40B4-BE49-F238E27FC236}">
                <a16:creationId xmlns:a16="http://schemas.microsoft.com/office/drawing/2014/main" id="{5B37B294-6F01-986D-E8E5-119AE9A8F2BE}"/>
              </a:ext>
            </a:extLst>
          </p:cNvPr>
          <p:cNvSpPr>
            <a:spLocks noGrp="1"/>
          </p:cNvSpPr>
          <p:nvPr>
            <p:ph sz="quarter" idx="17" hasCustomPrompt="1"/>
          </p:nvPr>
        </p:nvSpPr>
        <p:spPr>
          <a:xfrm>
            <a:off x="8197362" y="2590800"/>
            <a:ext cx="3522849" cy="3718557"/>
          </a:xfrm>
        </p:spPr>
        <p:txBody>
          <a:bodyPr anchor="t">
            <a:normAutofit/>
          </a:bodyPr>
          <a:lstStyle>
            <a:lvl1pPr marL="285750" indent="-285750">
              <a:lnSpc>
                <a:spcPct val="125000"/>
              </a:lnSpc>
              <a:spcAft>
                <a:spcPts val="600"/>
              </a:spcAft>
              <a:buFont typeface="Wingdings" panose="05000000000000000000" pitchFamily="2" charset="2"/>
              <a:buChar char="§"/>
              <a:defRPr sz="1800" b="0"/>
            </a:lvl1pPr>
            <a:lvl2pPr>
              <a:lnSpc>
                <a:spcPct val="125000"/>
              </a:lnSpc>
              <a:spcAft>
                <a:spcPts val="600"/>
              </a:spcAft>
              <a:defRPr sz="1800"/>
            </a:lvl2pPr>
            <a:lvl3pPr>
              <a:lnSpc>
                <a:spcPct val="125000"/>
              </a:lnSpc>
              <a:spcAft>
                <a:spcPts val="600"/>
              </a:spcAft>
              <a:defRPr sz="1800"/>
            </a:lvl3pPr>
            <a:lvl4pPr>
              <a:lnSpc>
                <a:spcPct val="125000"/>
              </a:lnSpc>
              <a:spcAft>
                <a:spcPts val="600"/>
              </a:spcAft>
              <a:defRPr sz="1800"/>
            </a:lvl4pPr>
            <a:lvl5pPr>
              <a:lnSpc>
                <a:spcPct val="125000"/>
              </a:lnSpc>
              <a:spcAft>
                <a:spcPts val="600"/>
              </a:spcAft>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FF2B5EF4-FFF2-40B4-BE49-F238E27FC236}">
                <a16:creationId xmlns:a16="http://schemas.microsoft.com/office/drawing/2014/main" id="{7278DD10-67BC-4E87-A788-A45C6093F5F8}"/>
              </a:ext>
              <a:ext uri="{C183D7F6-B498-43B3-948B-1728B52AA6E4}">
                <adec:decorative xmlns:adec="http://schemas.microsoft.com/office/drawing/2017/decorative" val="1"/>
              </a:ext>
            </a:extLst>
          </p:cNvPr>
          <p:cNvSpPr/>
          <p:nvPr userDrawn="1"/>
        </p:nvSpPr>
        <p:spPr>
          <a:xfrm>
            <a:off x="-1" y="962423"/>
            <a:ext cx="1006766" cy="1216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916769F5-486B-4B48-A543-2C70359DF66E}"/>
              </a:ext>
              <a:ext uri="{C183D7F6-B498-43B3-948B-1728B52AA6E4}">
                <adec:decorative xmlns:adec="http://schemas.microsoft.com/office/drawing/2017/decorative" val="1"/>
              </a:ext>
            </a:extLst>
          </p:cNvPr>
          <p:cNvSpPr/>
          <p:nvPr userDrawn="1"/>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ooter Placeholder 4">
            <a:extLst>
              <a:ext uri="{FF2B5EF4-FFF2-40B4-BE49-F238E27FC236}">
                <a16:creationId xmlns:a16="http://schemas.microsoft.com/office/drawing/2014/main" id="{B47BB165-F380-48C4-B95B-C09C91893B2D}"/>
              </a:ext>
            </a:extLst>
          </p:cNvPr>
          <p:cNvSpPr>
            <a:spLocks noGrp="1"/>
          </p:cNvSpPr>
          <p:nvPr>
            <p:ph type="ftr" sz="quarter" idx="11"/>
          </p:nvPr>
        </p:nvSpPr>
        <p:spPr>
          <a:xfrm>
            <a:off x="1535371" y="6309360"/>
            <a:ext cx="5049579" cy="457200"/>
          </a:xfrm>
        </p:spPr>
        <p:txBody>
          <a:bodyPr/>
          <a:lstStyle/>
          <a:p>
            <a:r>
              <a:rPr lang="en-US" dirty="0"/>
              <a:t>Presentation Title</a:t>
            </a:r>
          </a:p>
        </p:txBody>
      </p:sp>
      <p:sp>
        <p:nvSpPr>
          <p:cNvPr id="14" name="Slide Number Placeholder 5">
            <a:extLst>
              <a:ext uri="{FF2B5EF4-FFF2-40B4-BE49-F238E27FC236}">
                <a16:creationId xmlns:a16="http://schemas.microsoft.com/office/drawing/2014/main" id="{F0805E9B-6657-4167-BD79-CAC59C0D841D}"/>
              </a:ext>
            </a:extLst>
          </p:cNvPr>
          <p:cNvSpPr>
            <a:spLocks noGrp="1"/>
          </p:cNvSpPr>
          <p:nvPr>
            <p:ph type="sldNum" sz="quarter" idx="12"/>
          </p:nvPr>
        </p:nvSpPr>
        <p:spPr>
          <a:xfrm>
            <a:off x="10569202" y="6309360"/>
            <a:ext cx="979879" cy="457200"/>
          </a:xfrm>
        </p:spPr>
        <p:txBody>
          <a:bodyPr/>
          <a:lstStyle>
            <a:lvl1pPr>
              <a:defRPr sz="1200" b="0"/>
            </a:lvl1pPr>
          </a:lstStyle>
          <a:p>
            <a:fld id="{FAEF9944-A4F6-4C59-AEBD-678D6480B8EA}" type="slidenum">
              <a:rPr lang="en-US" smtClean="0"/>
              <a:pPr/>
              <a:t>‹#›</a:t>
            </a:fld>
            <a:endParaRPr lang="en-US" dirty="0"/>
          </a:p>
        </p:txBody>
      </p:sp>
      <p:sp>
        <p:nvSpPr>
          <p:cNvPr id="3" name="Date Placeholder 3">
            <a:extLst>
              <a:ext uri="{FF2B5EF4-FFF2-40B4-BE49-F238E27FC236}">
                <a16:creationId xmlns:a16="http://schemas.microsoft.com/office/drawing/2014/main" id="{D0EFA1AD-93FB-148E-CFC6-A6E5D9967406}"/>
              </a:ext>
            </a:extLst>
          </p:cNvPr>
          <p:cNvSpPr>
            <a:spLocks noGrp="1"/>
          </p:cNvSpPr>
          <p:nvPr>
            <p:ph type="dt" sz="half" idx="10"/>
          </p:nvPr>
        </p:nvSpPr>
        <p:spPr>
          <a:xfrm>
            <a:off x="6678168" y="6309360"/>
            <a:ext cx="2148840" cy="457200"/>
          </a:xfrm>
        </p:spPr>
        <p:txBody>
          <a:bodyPr/>
          <a:lstStyle>
            <a:lvl1pPr algn="l">
              <a:defRPr/>
            </a:lvl1pPr>
          </a:lstStyle>
          <a:p>
            <a:r>
              <a:rPr lang="en-US" dirty="0"/>
              <a:t>9/8/20XX</a:t>
            </a:r>
          </a:p>
        </p:txBody>
      </p:sp>
    </p:spTree>
    <p:extLst>
      <p:ext uri="{BB962C8B-B14F-4D97-AF65-F5344CB8AC3E}">
        <p14:creationId xmlns:p14="http://schemas.microsoft.com/office/powerpoint/2010/main" val="16164776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wo Content 3">
    <p:spTree>
      <p:nvGrpSpPr>
        <p:cNvPr id="1" name=""/>
        <p:cNvGrpSpPr/>
        <p:nvPr/>
      </p:nvGrpSpPr>
      <p:grpSpPr>
        <a:xfrm>
          <a:off x="0" y="0"/>
          <a:ext cx="0" cy="0"/>
          <a:chOff x="0" y="0"/>
          <a:chExt cx="0" cy="0"/>
        </a:xfrm>
      </p:grpSpPr>
      <p:sp useBgFill="1">
        <p:nvSpPr>
          <p:cNvPr id="2" name="Rectangle 1">
            <a:extLst>
              <a:ext uri="{FF2B5EF4-FFF2-40B4-BE49-F238E27FC236}">
                <a16:creationId xmlns:a16="http://schemas.microsoft.com/office/drawing/2014/main" id="{2A19A957-1FB5-43F8-B325-BBD9FEF23E88}"/>
              </a:ext>
              <a:ext uri="{C183D7F6-B498-43B3-948B-1728B52AA6E4}">
                <adec:decorative xmlns:adec="http://schemas.microsoft.com/office/drawing/2017/decorative" val="1"/>
              </a:ext>
            </a:extLst>
          </p:cNvPr>
          <p:cNvSpPr/>
          <p:nvPr userDrawn="1"/>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0" name="Rectangle 19">
            <a:extLst>
              <a:ext uri="{FF2B5EF4-FFF2-40B4-BE49-F238E27FC236}">
                <a16:creationId xmlns:a16="http://schemas.microsoft.com/office/drawing/2014/main" id="{3FA5410A-92A6-4C0B-9D89-186B7DDB20BD}"/>
              </a:ext>
              <a:ext uri="{C183D7F6-B498-43B3-948B-1728B52AA6E4}">
                <adec:decorative xmlns:adec="http://schemas.microsoft.com/office/drawing/2017/decorative" val="1"/>
              </a:ext>
            </a:extLst>
          </p:cNvPr>
          <p:cNvSpPr/>
          <p:nvPr userDrawn="1"/>
        </p:nvSpPr>
        <p:spPr>
          <a:xfrm>
            <a:off x="0" y="0"/>
            <a:ext cx="12192000" cy="13516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21A26073-23A2-4B91-A128-79AA1BE93523}"/>
              </a:ext>
              <a:ext uri="{C183D7F6-B498-43B3-948B-1728B52AA6E4}">
                <adec:decorative xmlns:adec="http://schemas.microsoft.com/office/drawing/2017/decorative" val="1"/>
              </a:ext>
            </a:extLst>
          </p:cNvPr>
          <p:cNvSpPr/>
          <p:nvPr userDrawn="1"/>
        </p:nvSpPr>
        <p:spPr>
          <a:xfrm>
            <a:off x="1" y="1351619"/>
            <a:ext cx="12192000" cy="474948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14D5DFA-0CEA-43F0-98EE-6C9F741F7C96}"/>
              </a:ext>
              <a:ext uri="{C183D7F6-B498-43B3-948B-1728B52AA6E4}">
                <adec:decorative xmlns:adec="http://schemas.microsoft.com/office/drawing/2017/decorative" val="1"/>
              </a:ext>
            </a:extLst>
          </p:cNvPr>
          <p:cNvSpPr/>
          <p:nvPr userDrawn="1"/>
        </p:nvSpPr>
        <p:spPr>
          <a:xfrm>
            <a:off x="1" y="6107836"/>
            <a:ext cx="4651248" cy="7501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5E19795B-1103-80EF-6098-1E8371D07DB8}"/>
              </a:ext>
            </a:extLst>
          </p:cNvPr>
          <p:cNvSpPr>
            <a:spLocks noGrp="1"/>
          </p:cNvSpPr>
          <p:nvPr>
            <p:ph type="title" hasCustomPrompt="1"/>
          </p:nvPr>
        </p:nvSpPr>
        <p:spPr>
          <a:xfrm>
            <a:off x="648935" y="91439"/>
            <a:ext cx="10900146" cy="1168739"/>
          </a:xfrm>
        </p:spPr>
        <p:txBody>
          <a:bodyPr tIns="182880" anchor="ctr" anchorCtr="0">
            <a:noAutofit/>
          </a:bodyPr>
          <a:lstStyle>
            <a:lvl1pPr>
              <a:lnSpc>
                <a:spcPct val="100000"/>
              </a:lnSpc>
              <a:defRPr sz="3200">
                <a:solidFill>
                  <a:schemeClr val="bg1"/>
                </a:solidFill>
              </a:defRPr>
            </a:lvl1pPr>
          </a:lstStyle>
          <a:p>
            <a:r>
              <a:rPr lang="en-US" dirty="0">
                <a:solidFill>
                  <a:schemeClr val="bg1"/>
                </a:solidFill>
              </a:rPr>
              <a:t>Click to add title</a:t>
            </a:r>
          </a:p>
        </p:txBody>
      </p:sp>
      <p:sp>
        <p:nvSpPr>
          <p:cNvPr id="3" name="Content Placeholder 2">
            <a:extLst>
              <a:ext uri="{FF2B5EF4-FFF2-40B4-BE49-F238E27FC236}">
                <a16:creationId xmlns:a16="http://schemas.microsoft.com/office/drawing/2014/main" id="{7ED4F766-C576-F298-E93A-CD0D832F8E4F}"/>
              </a:ext>
            </a:extLst>
          </p:cNvPr>
          <p:cNvSpPr>
            <a:spLocks noGrp="1"/>
          </p:cNvSpPr>
          <p:nvPr>
            <p:ph sz="quarter" idx="14" hasCustomPrompt="1"/>
          </p:nvPr>
        </p:nvSpPr>
        <p:spPr>
          <a:xfrm>
            <a:off x="648935" y="1646102"/>
            <a:ext cx="3819652" cy="4160520"/>
          </a:xfrm>
        </p:spPr>
        <p:txBody>
          <a:bodyPr anchor="t">
            <a:normAutofit/>
          </a:bodyPr>
          <a:lstStyle>
            <a:lvl1pPr>
              <a:lnSpc>
                <a:spcPct val="125000"/>
              </a:lnSpc>
              <a:spcAft>
                <a:spcPts val="600"/>
              </a:spcAft>
              <a:defRPr sz="1800" b="0"/>
            </a:lvl1pPr>
            <a:lvl2pPr>
              <a:lnSpc>
                <a:spcPct val="125000"/>
              </a:lnSpc>
              <a:spcAft>
                <a:spcPts val="600"/>
              </a:spcAft>
              <a:defRPr sz="1800"/>
            </a:lvl2pPr>
            <a:lvl3pPr>
              <a:lnSpc>
                <a:spcPct val="125000"/>
              </a:lnSpc>
              <a:spcAft>
                <a:spcPts val="600"/>
              </a:spcAft>
              <a:defRPr sz="1800"/>
            </a:lvl3pPr>
            <a:lvl4pPr>
              <a:lnSpc>
                <a:spcPct val="125000"/>
              </a:lnSpc>
              <a:spcAft>
                <a:spcPts val="600"/>
              </a:spcAft>
              <a:defRPr sz="1800"/>
            </a:lvl4pPr>
            <a:lvl5pPr>
              <a:lnSpc>
                <a:spcPct val="125000"/>
              </a:lnSpc>
              <a:spcAft>
                <a:spcPts val="600"/>
              </a:spcAft>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8352712D-F957-4B22-8B50-BE10410FF895}"/>
              </a:ext>
              <a:ext uri="{C183D7F6-B498-43B3-948B-1728B52AA6E4}">
                <adec:decorative xmlns:adec="http://schemas.microsoft.com/office/drawing/2017/decorative" val="1"/>
              </a:ext>
            </a:extLst>
          </p:cNvPr>
          <p:cNvSpPr/>
          <p:nvPr userDrawn="1"/>
        </p:nvSpPr>
        <p:spPr>
          <a:xfrm>
            <a:off x="1524" y="6101107"/>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ooter Placeholder 29">
            <a:extLst>
              <a:ext uri="{FF2B5EF4-FFF2-40B4-BE49-F238E27FC236}">
                <a16:creationId xmlns:a16="http://schemas.microsoft.com/office/drawing/2014/main" id="{26FD74F8-42BB-4CB4-ABF1-5F149743B464}"/>
              </a:ext>
            </a:extLst>
          </p:cNvPr>
          <p:cNvSpPr>
            <a:spLocks noGrp="1"/>
          </p:cNvSpPr>
          <p:nvPr>
            <p:ph type="ftr" sz="quarter" idx="11"/>
          </p:nvPr>
        </p:nvSpPr>
        <p:spPr>
          <a:xfrm>
            <a:off x="642917" y="6309360"/>
            <a:ext cx="3423986" cy="457200"/>
          </a:xfrm>
        </p:spPr>
        <p:txBody>
          <a:bodyPr/>
          <a:lstStyle>
            <a:lvl1pPr>
              <a:defRPr>
                <a:solidFill>
                  <a:schemeClr val="bg1"/>
                </a:solidFill>
              </a:defRPr>
            </a:lvl1pPr>
          </a:lstStyle>
          <a:p>
            <a:r>
              <a:rPr lang="en-US" dirty="0"/>
              <a:t>Presentation Title</a:t>
            </a:r>
            <a:endParaRPr lang="en-US" dirty="0">
              <a:solidFill>
                <a:schemeClr val="bg1"/>
              </a:solidFill>
            </a:endParaRPr>
          </a:p>
        </p:txBody>
      </p:sp>
      <p:sp>
        <p:nvSpPr>
          <p:cNvPr id="10" name="Date Placeholder 28">
            <a:extLst>
              <a:ext uri="{FF2B5EF4-FFF2-40B4-BE49-F238E27FC236}">
                <a16:creationId xmlns:a16="http://schemas.microsoft.com/office/drawing/2014/main" id="{5B031752-6400-4BFB-979F-E2EE795E4B90}"/>
              </a:ext>
            </a:extLst>
          </p:cNvPr>
          <p:cNvSpPr>
            <a:spLocks noGrp="1"/>
          </p:cNvSpPr>
          <p:nvPr>
            <p:ph type="dt" sz="half" idx="10"/>
          </p:nvPr>
        </p:nvSpPr>
        <p:spPr>
          <a:xfrm>
            <a:off x="5373620" y="6309360"/>
            <a:ext cx="3411973" cy="457200"/>
          </a:xfrm>
        </p:spPr>
        <p:txBody>
          <a:bodyPr/>
          <a:lstStyle>
            <a:lvl1pPr>
              <a:defRPr>
                <a:solidFill>
                  <a:schemeClr val="tx2"/>
                </a:solidFill>
              </a:defRPr>
            </a:lvl1pPr>
          </a:lstStyle>
          <a:p>
            <a:r>
              <a:rPr lang="en-US" dirty="0"/>
              <a:t>9/8/20XX</a:t>
            </a:r>
          </a:p>
        </p:txBody>
      </p:sp>
      <p:sp>
        <p:nvSpPr>
          <p:cNvPr id="12" name="Slide Number Placeholder 30">
            <a:extLst>
              <a:ext uri="{FF2B5EF4-FFF2-40B4-BE49-F238E27FC236}">
                <a16:creationId xmlns:a16="http://schemas.microsoft.com/office/drawing/2014/main" id="{6A5CAEAF-7DEC-4B20-8B1E-301A9D0E684A}"/>
              </a:ext>
            </a:extLst>
          </p:cNvPr>
          <p:cNvSpPr>
            <a:spLocks noGrp="1"/>
          </p:cNvSpPr>
          <p:nvPr>
            <p:ph type="sldNum" sz="quarter" idx="12"/>
          </p:nvPr>
        </p:nvSpPr>
        <p:spPr>
          <a:xfrm>
            <a:off x="10569202" y="6309360"/>
            <a:ext cx="979879" cy="457200"/>
          </a:xfrm>
        </p:spPr>
        <p:txBody>
          <a:bodyPr/>
          <a:lstStyle>
            <a:lvl1pPr>
              <a:defRPr sz="1200" b="0"/>
            </a:lvl1pPr>
          </a:lstStyle>
          <a:p>
            <a:fld id="{FAEF9944-A4F6-4C59-AEBD-678D6480B8EA}" type="slidenum">
              <a:rPr lang="en-US" smtClean="0"/>
              <a:pPr/>
              <a:t>‹#›</a:t>
            </a:fld>
            <a:endParaRPr lang="en-US" dirty="0"/>
          </a:p>
        </p:txBody>
      </p:sp>
      <p:sp>
        <p:nvSpPr>
          <p:cNvPr id="13" name="Rectangle 12">
            <a:extLst>
              <a:ext uri="{FF2B5EF4-FFF2-40B4-BE49-F238E27FC236}">
                <a16:creationId xmlns:a16="http://schemas.microsoft.com/office/drawing/2014/main" id="{70B696A3-EA34-4924-9037-E330B1CB890E}"/>
              </a:ext>
              <a:ext uri="{C183D7F6-B498-43B3-948B-1728B52AA6E4}">
                <adec:decorative xmlns:adec="http://schemas.microsoft.com/office/drawing/2017/decorative" val="1"/>
              </a:ext>
            </a:extLst>
          </p:cNvPr>
          <p:cNvSpPr/>
          <p:nvPr userDrawn="1"/>
        </p:nvSpPr>
        <p:spPr>
          <a:xfrm>
            <a:off x="4633798" y="6117631"/>
            <a:ext cx="64008" cy="74036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2">
            <a:extLst>
              <a:ext uri="{FF2B5EF4-FFF2-40B4-BE49-F238E27FC236}">
                <a16:creationId xmlns:a16="http://schemas.microsoft.com/office/drawing/2014/main" id="{2E94D0A7-4358-49BF-96EE-8DEB6F4DCF56}"/>
              </a:ext>
            </a:extLst>
          </p:cNvPr>
          <p:cNvSpPr>
            <a:spLocks noGrp="1"/>
          </p:cNvSpPr>
          <p:nvPr>
            <p:ph sz="quarter" idx="19" hasCustomPrompt="1"/>
          </p:nvPr>
        </p:nvSpPr>
        <p:spPr>
          <a:xfrm>
            <a:off x="4679661" y="1646102"/>
            <a:ext cx="6863403" cy="4160520"/>
          </a:xfrm>
        </p:spPr>
        <p:txBody>
          <a:bodyPr anchor="t">
            <a:normAutofit/>
          </a:bodyPr>
          <a:lstStyle>
            <a:lvl1pPr marL="0" indent="0">
              <a:lnSpc>
                <a:spcPct val="125000"/>
              </a:lnSpc>
              <a:spcAft>
                <a:spcPts val="600"/>
              </a:spcAft>
              <a:buNone/>
              <a:defRPr sz="1800" b="0"/>
            </a:lvl1pPr>
            <a:lvl2pPr marL="283464">
              <a:lnSpc>
                <a:spcPct val="125000"/>
              </a:lnSpc>
              <a:spcAft>
                <a:spcPts val="600"/>
              </a:spcAft>
              <a:defRPr sz="1800"/>
            </a:lvl2pPr>
            <a:lvl3pPr marL="566928">
              <a:lnSpc>
                <a:spcPct val="125000"/>
              </a:lnSpc>
              <a:spcAft>
                <a:spcPts val="600"/>
              </a:spcAft>
              <a:defRPr sz="1800"/>
            </a:lvl3pPr>
            <a:lvl4pPr marL="850392">
              <a:lnSpc>
                <a:spcPct val="125000"/>
              </a:lnSpc>
              <a:spcAft>
                <a:spcPts val="600"/>
              </a:spcAft>
              <a:defRPr sz="1800"/>
            </a:lvl4pPr>
            <a:lvl5pPr marL="1133856">
              <a:lnSpc>
                <a:spcPct val="125000"/>
              </a:lnSpc>
              <a:spcAft>
                <a:spcPts val="600"/>
              </a:spcAft>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317369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ent 1">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23DC2F0A-1748-49AE-AF72-D6BBB4F8FEC3}"/>
              </a:ext>
              <a:ext uri="{C183D7F6-B498-43B3-948B-1728B52AA6E4}">
                <adec:decorative xmlns:adec="http://schemas.microsoft.com/office/drawing/2017/decorative" val="1"/>
              </a:ext>
            </a:extLst>
          </p:cNvPr>
          <p:cNvSpPr/>
          <p:nvPr userDrawn="1"/>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683DF7B1-E0C5-4E09-BB5C-F11EA14D7C95}"/>
              </a:ext>
              <a:ext uri="{C183D7F6-B498-43B3-948B-1728B52AA6E4}">
                <adec:decorative xmlns:adec="http://schemas.microsoft.com/office/drawing/2017/decorative" val="1"/>
              </a:ext>
            </a:extLst>
          </p:cNvPr>
          <p:cNvSpPr/>
          <p:nvPr userDrawn="1"/>
        </p:nvSpPr>
        <p:spPr>
          <a:xfrm>
            <a:off x="0" y="866789"/>
            <a:ext cx="6833381" cy="2594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BBC678EC-E47C-4AC2-A75A-7022CECD0031}"/>
              </a:ext>
            </a:extLst>
          </p:cNvPr>
          <p:cNvSpPr>
            <a:spLocks noGrp="1"/>
          </p:cNvSpPr>
          <p:nvPr>
            <p:ph type="title" hasCustomPrompt="1"/>
          </p:nvPr>
        </p:nvSpPr>
        <p:spPr>
          <a:xfrm>
            <a:off x="1434622" y="848455"/>
            <a:ext cx="5102365" cy="2601914"/>
          </a:xfrm>
        </p:spPr>
        <p:txBody>
          <a:bodyPr tIns="182880" anchor="ctr" anchorCtr="0">
            <a:noAutofit/>
          </a:bodyPr>
          <a:lstStyle>
            <a:lvl1pPr>
              <a:lnSpc>
                <a:spcPct val="100000"/>
              </a:lnSpc>
              <a:defRPr sz="3200" cap="all" baseline="0">
                <a:solidFill>
                  <a:schemeClr val="bg1"/>
                </a:solidFill>
              </a:defRPr>
            </a:lvl1pPr>
          </a:lstStyle>
          <a:p>
            <a:r>
              <a:rPr lang="en-US" dirty="0">
                <a:solidFill>
                  <a:schemeClr val="bg1"/>
                </a:solidFill>
              </a:rPr>
              <a:t>CLICK TO ADD TITLE</a:t>
            </a:r>
          </a:p>
        </p:txBody>
      </p:sp>
      <p:sp>
        <p:nvSpPr>
          <p:cNvPr id="9" name="Rectangle 8">
            <a:extLst>
              <a:ext uri="{FF2B5EF4-FFF2-40B4-BE49-F238E27FC236}">
                <a16:creationId xmlns:a16="http://schemas.microsoft.com/office/drawing/2014/main" id="{5E74E69A-5ABD-42DF-A2B0-997A626257D4}"/>
              </a:ext>
              <a:ext uri="{C183D7F6-B498-43B3-948B-1728B52AA6E4}">
                <adec:decorative xmlns:adec="http://schemas.microsoft.com/office/drawing/2017/decorative" val="1"/>
              </a:ext>
            </a:extLst>
          </p:cNvPr>
          <p:cNvSpPr/>
          <p:nvPr userDrawn="1"/>
        </p:nvSpPr>
        <p:spPr>
          <a:xfrm>
            <a:off x="-3063" y="920164"/>
            <a:ext cx="1070775" cy="24661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C2B6D0A-4A1F-4B59-B429-AD3FABC74F33}"/>
              </a:ext>
              <a:ext uri="{C183D7F6-B498-43B3-948B-1728B52AA6E4}">
                <adec:decorative xmlns:adec="http://schemas.microsoft.com/office/drawing/2017/decorative" val="1"/>
              </a:ext>
            </a:extLst>
          </p:cNvPr>
          <p:cNvSpPr/>
          <p:nvPr userDrawn="1"/>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2B66529-F6B7-4C1C-8291-8139628DF6C0}"/>
              </a:ext>
              <a:ext uri="{C183D7F6-B498-43B3-948B-1728B52AA6E4}">
                <adec:decorative xmlns:adec="http://schemas.microsoft.com/office/drawing/2017/decorative" val="1"/>
              </a:ext>
            </a:extLst>
          </p:cNvPr>
          <p:cNvSpPr/>
          <p:nvPr userDrawn="1"/>
        </p:nvSpPr>
        <p:spPr>
          <a:xfrm>
            <a:off x="0" y="848456"/>
            <a:ext cx="6833382" cy="7170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72245B9-34B5-4F89-8EA6-C018B9D4FA46}"/>
              </a:ext>
              <a:ext uri="{C183D7F6-B498-43B3-948B-1728B52AA6E4}">
                <adec:decorative xmlns:adec="http://schemas.microsoft.com/office/drawing/2017/decorative" val="1"/>
              </a:ext>
            </a:extLst>
          </p:cNvPr>
          <p:cNvSpPr/>
          <p:nvPr userDrawn="1"/>
        </p:nvSpPr>
        <p:spPr>
          <a:xfrm>
            <a:off x="6858023" y="3442673"/>
            <a:ext cx="5333977" cy="341532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690814BE-76E8-43EC-9616-A1F02F053AD5}"/>
              </a:ext>
              <a:ext uri="{C183D7F6-B498-43B3-948B-1728B52AA6E4}">
                <adec:decorative xmlns:adec="http://schemas.microsoft.com/office/drawing/2017/decorative" val="1"/>
              </a:ext>
            </a:extLst>
          </p:cNvPr>
          <p:cNvSpPr/>
          <p:nvPr userDrawn="1"/>
        </p:nvSpPr>
        <p:spPr>
          <a:xfrm>
            <a:off x="0" y="3396996"/>
            <a:ext cx="1219200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ontent Placeholder 2">
            <a:extLst>
              <a:ext uri="{FF2B5EF4-FFF2-40B4-BE49-F238E27FC236}">
                <a16:creationId xmlns:a16="http://schemas.microsoft.com/office/drawing/2014/main" id="{F8AAA0A6-9D4B-4AA2-82F0-77E5ECF4B647}"/>
              </a:ext>
            </a:extLst>
          </p:cNvPr>
          <p:cNvSpPr>
            <a:spLocks noGrp="1"/>
          </p:cNvSpPr>
          <p:nvPr>
            <p:ph idx="1" hasCustomPrompt="1"/>
          </p:nvPr>
        </p:nvSpPr>
        <p:spPr>
          <a:xfrm>
            <a:off x="7386762" y="3928342"/>
            <a:ext cx="4162319" cy="2285000"/>
          </a:xfrm>
        </p:spPr>
        <p:txBody>
          <a:bodyPr anchor="ctr">
            <a:normAutofit/>
          </a:bodyPr>
          <a:lstStyle>
            <a:lvl1pPr marL="0" indent="0">
              <a:lnSpc>
                <a:spcPct val="100000"/>
              </a:lnSpc>
              <a:spcAft>
                <a:spcPts val="600"/>
              </a:spcAft>
              <a:buNone/>
              <a:defRPr sz="1800" b="0"/>
            </a:lvl1pPr>
          </a:lstStyle>
          <a:p>
            <a:r>
              <a:rPr lang="en-US" dirty="0"/>
              <a:t>Click to add text</a:t>
            </a:r>
          </a:p>
        </p:txBody>
      </p:sp>
      <p:sp>
        <p:nvSpPr>
          <p:cNvPr id="17" name="Footer Placeholder 12">
            <a:extLst>
              <a:ext uri="{FF2B5EF4-FFF2-40B4-BE49-F238E27FC236}">
                <a16:creationId xmlns:a16="http://schemas.microsoft.com/office/drawing/2014/main" id="{8E3FFD99-95F0-47A4-8642-FB9FECEC4F37}"/>
              </a:ext>
            </a:extLst>
          </p:cNvPr>
          <p:cNvSpPr>
            <a:spLocks noGrp="1"/>
          </p:cNvSpPr>
          <p:nvPr>
            <p:ph type="ftr" sz="quarter" idx="11"/>
          </p:nvPr>
        </p:nvSpPr>
        <p:spPr>
          <a:xfrm>
            <a:off x="1525917" y="6309360"/>
            <a:ext cx="4946592" cy="457200"/>
          </a:xfrm>
        </p:spPr>
        <p:txBody>
          <a:bodyPr/>
          <a:lstStyle>
            <a:lvl1pPr>
              <a:defRPr lang="en-US" sz="1200" kern="1200" spc="150" baseline="0" dirty="0">
                <a:solidFill>
                  <a:schemeClr val="tx1">
                    <a:lumMod val="75000"/>
                    <a:lumOff val="25000"/>
                  </a:schemeClr>
                </a:solidFill>
                <a:latin typeface="+mj-lt"/>
                <a:ea typeface="+mn-ea"/>
                <a:cs typeface="+mn-cs"/>
              </a:defRPr>
            </a:lvl1pPr>
          </a:lstStyle>
          <a:p>
            <a:r>
              <a:rPr lang="en-US" dirty="0"/>
              <a:t>Presentation Title</a:t>
            </a:r>
          </a:p>
        </p:txBody>
      </p:sp>
      <p:sp>
        <p:nvSpPr>
          <p:cNvPr id="18" name="Rectangle 17">
            <a:extLst>
              <a:ext uri="{FF2B5EF4-FFF2-40B4-BE49-F238E27FC236}">
                <a16:creationId xmlns:a16="http://schemas.microsoft.com/office/drawing/2014/main" id="{94727536-E532-4015-A178-0ABB6B09C661}"/>
              </a:ext>
              <a:ext uri="{C183D7F6-B498-43B3-948B-1728B52AA6E4}">
                <adec:decorative xmlns:adec="http://schemas.microsoft.com/office/drawing/2017/decorative" val="1"/>
              </a:ext>
            </a:extLst>
          </p:cNvPr>
          <p:cNvSpPr/>
          <p:nvPr userDrawn="1"/>
        </p:nvSpPr>
        <p:spPr>
          <a:xfrm rot="5400000">
            <a:off x="339893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Date Placeholder 11">
            <a:extLst>
              <a:ext uri="{FF2B5EF4-FFF2-40B4-BE49-F238E27FC236}">
                <a16:creationId xmlns:a16="http://schemas.microsoft.com/office/drawing/2014/main" id="{22977876-C29D-4D32-9948-303465AEC312}"/>
              </a:ext>
            </a:extLst>
          </p:cNvPr>
          <p:cNvSpPr>
            <a:spLocks noGrp="1"/>
          </p:cNvSpPr>
          <p:nvPr>
            <p:ph type="dt" sz="half" idx="10"/>
          </p:nvPr>
        </p:nvSpPr>
        <p:spPr>
          <a:xfrm>
            <a:off x="7377730" y="6309360"/>
            <a:ext cx="2736329" cy="457200"/>
          </a:xfrm>
        </p:spPr>
        <p:txBody>
          <a:bodyPr/>
          <a:lstStyle/>
          <a:p>
            <a:r>
              <a:rPr lang="en-US" dirty="0"/>
              <a:t>9/8/20XX</a:t>
            </a:r>
          </a:p>
        </p:txBody>
      </p:sp>
      <p:sp>
        <p:nvSpPr>
          <p:cNvPr id="20" name="Slide Number Placeholder 15">
            <a:extLst>
              <a:ext uri="{FF2B5EF4-FFF2-40B4-BE49-F238E27FC236}">
                <a16:creationId xmlns:a16="http://schemas.microsoft.com/office/drawing/2014/main" id="{6A7BC11E-2EF0-4989-9A7E-7AB377DB8534}"/>
              </a:ext>
            </a:extLst>
          </p:cNvPr>
          <p:cNvSpPr>
            <a:spLocks noGrp="1"/>
          </p:cNvSpPr>
          <p:nvPr>
            <p:ph type="sldNum" sz="quarter" idx="12"/>
          </p:nvPr>
        </p:nvSpPr>
        <p:spPr>
          <a:xfrm>
            <a:off x="10569202" y="6309360"/>
            <a:ext cx="979879" cy="457200"/>
          </a:xfrm>
        </p:spPr>
        <p:txBody>
          <a:bodyPr/>
          <a:lstStyle>
            <a:lvl1pPr>
              <a:defRPr sz="1200" b="0"/>
            </a:lvl1pPr>
          </a:lstStyle>
          <a:p>
            <a:fld id="{FAEF9944-A4F6-4C59-AEBD-678D6480B8EA}" type="slidenum">
              <a:rPr lang="en-US" smtClean="0"/>
              <a:pPr/>
              <a:t>‹#›</a:t>
            </a:fld>
            <a:endParaRPr lang="en-US" dirty="0"/>
          </a:p>
        </p:txBody>
      </p:sp>
      <p:sp>
        <p:nvSpPr>
          <p:cNvPr id="2" name="Rectangle 1">
            <a:extLst>
              <a:ext uri="{FF2B5EF4-FFF2-40B4-BE49-F238E27FC236}">
                <a16:creationId xmlns:a16="http://schemas.microsoft.com/office/drawing/2014/main" id="{50557ABF-B75C-BD78-1A04-E483A57A9491}"/>
              </a:ext>
              <a:ext uri="{C183D7F6-B498-43B3-948B-1728B52AA6E4}">
                <adec:decorative xmlns:adec="http://schemas.microsoft.com/office/drawing/2017/decorative" val="1"/>
              </a:ext>
            </a:extLst>
          </p:cNvPr>
          <p:cNvSpPr/>
          <p:nvPr userDrawn="1"/>
        </p:nvSpPr>
        <p:spPr>
          <a:xfrm>
            <a:off x="1067712" y="0"/>
            <a:ext cx="5728216" cy="8455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018385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EA8D8870-8337-4ABD-9EA6-3D5AAB7E42D9}"/>
              </a:ext>
              <a:ext uri="{C183D7F6-B498-43B3-948B-1728B52AA6E4}">
                <adec:decorative xmlns:adec="http://schemas.microsoft.com/office/drawing/2017/decorative" val="1"/>
              </a:ext>
            </a:extLst>
          </p:cNvPr>
          <p:cNvSpPr/>
          <p:nvPr userDrawn="1"/>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BAC3B2DB-2CCA-4BD4-8D63-98257049E273}"/>
              </a:ext>
              <a:ext uri="{C183D7F6-B498-43B3-948B-1728B52AA6E4}">
                <adec:decorative xmlns:adec="http://schemas.microsoft.com/office/drawing/2017/decorative" val="1"/>
              </a:ext>
            </a:extLst>
          </p:cNvPr>
          <p:cNvSpPr/>
          <p:nvPr userDrawn="1"/>
        </p:nvSpPr>
        <p:spPr>
          <a:xfrm>
            <a:off x="0" y="825689"/>
            <a:ext cx="12192000" cy="520173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itle 1">
            <a:extLst>
              <a:ext uri="{FF2B5EF4-FFF2-40B4-BE49-F238E27FC236}">
                <a16:creationId xmlns:a16="http://schemas.microsoft.com/office/drawing/2014/main" id="{324DAAC3-FA37-4838-A298-327679F99F8A}"/>
              </a:ext>
            </a:extLst>
          </p:cNvPr>
          <p:cNvSpPr>
            <a:spLocks noGrp="1"/>
          </p:cNvSpPr>
          <p:nvPr>
            <p:ph type="ctrTitle" hasCustomPrompt="1"/>
          </p:nvPr>
        </p:nvSpPr>
        <p:spPr>
          <a:xfrm>
            <a:off x="1386629" y="825687"/>
            <a:ext cx="9643772" cy="5201730"/>
          </a:xfrm>
        </p:spPr>
        <p:txBody>
          <a:bodyPr tIns="182880" anchor="ctr" anchorCtr="0">
            <a:noAutofit/>
          </a:bodyPr>
          <a:lstStyle>
            <a:lvl1pPr algn="l">
              <a:lnSpc>
                <a:spcPct val="100000"/>
              </a:lnSpc>
              <a:defRPr sz="4800" cap="all" baseline="0">
                <a:solidFill>
                  <a:schemeClr val="bg1"/>
                </a:solidFill>
              </a:defRPr>
            </a:lvl1pPr>
          </a:lstStyle>
          <a:p>
            <a:r>
              <a:rPr lang="en-US" sz="4400" dirty="0">
                <a:solidFill>
                  <a:schemeClr val="bg1"/>
                </a:solidFill>
              </a:rPr>
              <a:t>CLICK TO ADD TITLE</a:t>
            </a:r>
          </a:p>
        </p:txBody>
      </p:sp>
      <p:sp>
        <p:nvSpPr>
          <p:cNvPr id="56" name="Rectangle 55">
            <a:extLst>
              <a:ext uri="{FF2B5EF4-FFF2-40B4-BE49-F238E27FC236}">
                <a16:creationId xmlns:a16="http://schemas.microsoft.com/office/drawing/2014/main" id="{FB792E4C-AD3B-4E88-8540-E75759746368}"/>
              </a:ext>
              <a:ext uri="{C183D7F6-B498-43B3-948B-1728B52AA6E4}">
                <adec:decorative xmlns:adec="http://schemas.microsoft.com/office/drawing/2017/decorative" val="1"/>
              </a:ext>
            </a:extLst>
          </p:cNvPr>
          <p:cNvSpPr/>
          <p:nvPr userDrawn="1"/>
        </p:nvSpPr>
        <p:spPr>
          <a:xfrm>
            <a:off x="-1" y="889696"/>
            <a:ext cx="1070775" cy="50777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6A32632F-9ED1-4328-BBE3-B4E014156A29}"/>
              </a:ext>
              <a:ext uri="{C183D7F6-B498-43B3-948B-1728B52AA6E4}">
                <adec:decorative xmlns:adec="http://schemas.microsoft.com/office/drawing/2017/decorative" val="1"/>
              </a:ext>
            </a:extLst>
          </p:cNvPr>
          <p:cNvSpPr/>
          <p:nvPr userDrawn="1"/>
        </p:nvSpPr>
        <p:spPr>
          <a:xfrm rot="5400000">
            <a:off x="-236512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EA124D3C-01E3-4B96-BDF0-54851D1739D0}"/>
              </a:ext>
              <a:ext uri="{C183D7F6-B498-43B3-948B-1728B52AA6E4}">
                <adec:decorative xmlns:adec="http://schemas.microsoft.com/office/drawing/2017/decorative" val="1"/>
              </a:ext>
            </a:extLst>
          </p:cNvPr>
          <p:cNvSpPr/>
          <p:nvPr userDrawn="1"/>
        </p:nvSpPr>
        <p:spPr>
          <a:xfrm rot="5400000">
            <a:off x="765851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167A64FF-37A7-4837-8033-CBEA22697ECA}"/>
              </a:ext>
              <a:ext uri="{C183D7F6-B498-43B3-948B-1728B52AA6E4}">
                <adec:decorative xmlns:adec="http://schemas.microsoft.com/office/drawing/2017/decorative" val="1"/>
              </a:ext>
            </a:extLst>
          </p:cNvPr>
          <p:cNvSpPr/>
          <p:nvPr userDrawn="1"/>
        </p:nvSpPr>
        <p:spPr>
          <a:xfrm>
            <a:off x="11119516" y="896046"/>
            <a:ext cx="1070775" cy="50777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3FC0C09F-8990-542B-199E-E6FADE2FEEFB}"/>
              </a:ext>
              <a:ext uri="{C183D7F6-B498-43B3-948B-1728B52AA6E4}">
                <adec:decorative xmlns:adec="http://schemas.microsoft.com/office/drawing/2017/decorative" val="1"/>
              </a:ext>
            </a:extLst>
          </p:cNvPr>
          <p:cNvSpPr/>
          <p:nvPr userDrawn="1"/>
        </p:nvSpPr>
        <p:spPr>
          <a:xfrm>
            <a:off x="11119516" y="0"/>
            <a:ext cx="1070775" cy="8256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1F6F60C3-341E-9533-2415-66360A254A78}"/>
              </a:ext>
              <a:ext uri="{C183D7F6-B498-43B3-948B-1728B52AA6E4}">
                <adec:decorative xmlns:adec="http://schemas.microsoft.com/office/drawing/2017/decorative" val="1"/>
              </a:ext>
            </a:extLst>
          </p:cNvPr>
          <p:cNvSpPr/>
          <p:nvPr userDrawn="1"/>
        </p:nvSpPr>
        <p:spPr>
          <a:xfrm>
            <a:off x="11119515" y="6027421"/>
            <a:ext cx="1070775" cy="8305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94753914"/>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9/8/20XX</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2120849448"/>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BFD12B6-57DE-4B63-A723-500B050FB7DD}"/>
              </a:ext>
            </a:extLst>
          </p:cNvPr>
          <p:cNvSpPr/>
          <p:nvPr/>
        </p:nvSpPr>
        <p:spPr>
          <a:xfrm>
            <a:off x="0" y="4215384"/>
            <a:ext cx="12192000" cy="264261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95316" y="1406284"/>
            <a:ext cx="10593694" cy="2597841"/>
          </a:xfrm>
        </p:spPr>
        <p:txBody>
          <a:bodyPr anchor="b">
            <a:normAutofit/>
          </a:bodyPr>
          <a:lstStyle>
            <a:lvl1pPr algn="ctr">
              <a:lnSpc>
                <a:spcPct val="125000"/>
              </a:lnSpc>
              <a:defRPr sz="4400" baseline="0">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2818312" y="4527856"/>
            <a:ext cx="6559018" cy="1570245"/>
          </a:xfrm>
        </p:spPr>
        <p:txBody>
          <a:bodyPr anchor="t">
            <a:normAutofit/>
          </a:bodyPr>
          <a:lstStyle>
            <a:lvl1pPr marL="0" indent="0" algn="ctr">
              <a:lnSpc>
                <a:spcPct val="130000"/>
              </a:lnSpc>
              <a:spcBef>
                <a:spcPts val="0"/>
              </a:spcBef>
              <a:buNone/>
              <a:defRPr sz="2400" b="0" baseline="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5F1E2E75-4758-4930-8024-39287C962987}"/>
              </a:ext>
            </a:extLst>
          </p:cNvPr>
          <p:cNvSpPr>
            <a:spLocks noGrp="1"/>
          </p:cNvSpPr>
          <p:nvPr>
            <p:ph type="dt" sz="half" idx="10"/>
          </p:nvPr>
        </p:nvSpPr>
        <p:spPr/>
        <p:txBody>
          <a:bodyPr/>
          <a:lstStyle/>
          <a:p>
            <a:r>
              <a:rPr lang="en-US"/>
              <a:t>9/8/20XX</a:t>
            </a:r>
            <a:endParaRPr lang="en-US" dirty="0"/>
          </a:p>
        </p:txBody>
      </p:sp>
      <p:sp>
        <p:nvSpPr>
          <p:cNvPr id="8" name="Footer Placeholder 7">
            <a:extLst>
              <a:ext uri="{FF2B5EF4-FFF2-40B4-BE49-F238E27FC236}">
                <a16:creationId xmlns:a16="http://schemas.microsoft.com/office/drawing/2014/main" id="{488B9949-402C-42C2-9A94-16590FC0C592}"/>
              </a:ext>
            </a:extLst>
          </p:cNvPr>
          <p:cNvSpPr>
            <a:spLocks noGrp="1"/>
          </p:cNvSpPr>
          <p:nvPr>
            <p:ph type="ftr" sz="quarter" idx="11"/>
          </p:nvPr>
        </p:nvSpPr>
        <p:spPr/>
        <p:txBody>
          <a:bodyPr/>
          <a:lstStyle/>
          <a:p>
            <a:r>
              <a:rPr lang="en-US"/>
              <a:t>Presentation Title</a:t>
            </a:r>
            <a:endParaRPr lang="en-US" dirty="0"/>
          </a:p>
        </p:txBody>
      </p:sp>
      <p:sp>
        <p:nvSpPr>
          <p:cNvPr id="10" name="Slide Number Placeholder 9">
            <a:extLst>
              <a:ext uri="{FF2B5EF4-FFF2-40B4-BE49-F238E27FC236}">
                <a16:creationId xmlns:a16="http://schemas.microsoft.com/office/drawing/2014/main" id="{039D83F6-DAF4-4876-AA41-F246EC970F7D}"/>
              </a:ext>
            </a:extLst>
          </p:cNvPr>
          <p:cNvSpPr>
            <a:spLocks noGrp="1"/>
          </p:cNvSpPr>
          <p:nvPr>
            <p:ph type="sldNum" sz="quarter" idx="12"/>
          </p:nvPr>
        </p:nvSpPr>
        <p:spPr/>
        <p:txBody>
          <a:bodyPr/>
          <a:lstStyle/>
          <a:p>
            <a:fld id="{FAEF9944-A4F6-4C59-AEBD-678D6480B8EA}" type="slidenum">
              <a:rPr lang="en-US" smtClean="0"/>
              <a:pPr/>
              <a:t>‹#›</a:t>
            </a:fld>
            <a:endParaRPr lang="en-US" dirty="0"/>
          </a:p>
        </p:txBody>
      </p:sp>
      <p:sp>
        <p:nvSpPr>
          <p:cNvPr id="11" name="Rectangle 10">
            <a:extLst>
              <a:ext uri="{FF2B5EF4-FFF2-40B4-BE49-F238E27FC236}">
                <a16:creationId xmlns:a16="http://schemas.microsoft.com/office/drawing/2014/main" id="{91613A19-DDA2-44F6-9ED4-F87771C684B8}"/>
              </a:ext>
            </a:extLst>
          </p:cNvPr>
          <p:cNvSpPr/>
          <p:nvPr/>
        </p:nvSpPr>
        <p:spPr>
          <a:xfrm>
            <a:off x="0" y="4215384"/>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753438"/>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hasCustomPrompt="1"/>
          </p:nvPr>
        </p:nvSpPr>
        <p:spPr>
          <a:xfrm>
            <a:off x="5376670" y="705114"/>
            <a:ext cx="6172412" cy="2403846"/>
          </a:xfrm>
        </p:spPr>
        <p:txBody>
          <a:bodyPr anchor="b"/>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376670" y="3749040"/>
            <a:ext cx="6172411" cy="2346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9/8/20XX</a:t>
            </a:r>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FAEF9944-A4F6-4C59-AEBD-678D6480B8EA}" type="slidenum">
              <a:rPr lang="en-US" smtClean="0"/>
              <a:pPr/>
              <a:t>‹#›</a:t>
            </a:fld>
            <a:endParaRPr lang="en-US" dirty="0"/>
          </a:p>
        </p:txBody>
      </p:sp>
      <p:sp>
        <p:nvSpPr>
          <p:cNvPr id="10" name="Rectangle 9">
            <a:extLst>
              <a:ext uri="{FF2B5EF4-FFF2-40B4-BE49-F238E27FC236}">
                <a16:creationId xmlns:a16="http://schemas.microsoft.com/office/drawing/2014/main" id="{5CE6B9B5-A5D1-4099-B52B-78F39AB0AFCB}"/>
              </a:ext>
            </a:extLst>
          </p:cNvPr>
          <p:cNvSpPr/>
          <p:nvPr/>
        </p:nvSpPr>
        <p:spPr>
          <a:xfrm rot="10800000">
            <a:off x="4693920" y="3396997"/>
            <a:ext cx="7498080"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18758592"/>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376667" y="658999"/>
            <a:ext cx="6166422" cy="457200"/>
          </a:xfrm>
        </p:spPr>
        <p:txBody>
          <a:bodyPr anchor="b">
            <a:normAutofit/>
          </a:bodyPr>
          <a:lstStyle>
            <a:lvl1pPr marL="0" indent="0">
              <a:lnSpc>
                <a:spcPct val="13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76668" y="1116199"/>
            <a:ext cx="6166422" cy="20621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376668" y="3623098"/>
            <a:ext cx="6166421" cy="457200"/>
          </a:xfrm>
        </p:spPr>
        <p:txBody>
          <a:bodyPr anchor="b">
            <a:normAutofit/>
          </a:bodyPr>
          <a:lstStyle>
            <a:lvl1pPr marL="0" indent="0">
              <a:lnSpc>
                <a:spcPct val="99000"/>
              </a:lnSpc>
              <a:buNone/>
              <a:defRPr lang="en-US"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a:t>Click to edit Master text styles</a:t>
            </a:r>
          </a:p>
        </p:txBody>
      </p:sp>
      <p:sp>
        <p:nvSpPr>
          <p:cNvPr id="6" name="Content Placeholder 5"/>
          <p:cNvSpPr>
            <a:spLocks noGrp="1"/>
          </p:cNvSpPr>
          <p:nvPr>
            <p:ph sz="quarter" idx="4"/>
          </p:nvPr>
        </p:nvSpPr>
        <p:spPr>
          <a:xfrm>
            <a:off x="5376670" y="4102370"/>
            <a:ext cx="6166419" cy="2066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9/8/20XX</a:t>
            </a:r>
            <a:endParaRPr lang="en-US" dirty="0"/>
          </a:p>
        </p:txBody>
      </p:sp>
      <p:sp>
        <p:nvSpPr>
          <p:cNvPr id="8" name="Footer Placeholder 7"/>
          <p:cNvSpPr>
            <a:spLocks noGrp="1"/>
          </p:cNvSpPr>
          <p:nvPr>
            <p:ph type="ftr" sz="quarter" idx="11"/>
          </p:nvPr>
        </p:nvSpPr>
        <p:spPr/>
        <p:txBody>
          <a:bodyPr/>
          <a:lstStyle/>
          <a:p>
            <a:r>
              <a:rPr lang="en-US"/>
              <a:t>Presentation Title</a:t>
            </a:r>
            <a:endParaRPr lang="en-US" dirty="0"/>
          </a:p>
        </p:txBody>
      </p:sp>
      <p:sp>
        <p:nvSpPr>
          <p:cNvPr id="9" name="Slide Number Placeholder 8"/>
          <p:cNvSpPr>
            <a:spLocks noGrp="1"/>
          </p:cNvSpPr>
          <p:nvPr>
            <p:ph type="sldNum" sz="quarter" idx="12"/>
          </p:nvPr>
        </p:nvSpPr>
        <p:spPr/>
        <p:txBody>
          <a:bodyPr/>
          <a:lstStyle/>
          <a:p>
            <a:fld id="{FAEF9944-A4F6-4C59-AEBD-678D6480B8EA}" type="slidenum">
              <a:rPr lang="en-US" smtClean="0"/>
              <a:pPr/>
              <a:t>‹#›</a:t>
            </a:fld>
            <a:endParaRPr lang="en-US" dirty="0"/>
          </a:p>
        </p:txBody>
      </p:sp>
      <p:sp>
        <p:nvSpPr>
          <p:cNvPr id="10" name="Title 9">
            <a:extLst>
              <a:ext uri="{FF2B5EF4-FFF2-40B4-BE49-F238E27FC236}">
                <a16:creationId xmlns:a16="http://schemas.microsoft.com/office/drawing/2014/main" id="{D26B370B-8381-431F-9492-0EA1205113EE}"/>
              </a:ext>
            </a:extLst>
          </p:cNvPr>
          <p:cNvSpPr>
            <a:spLocks noGrp="1"/>
          </p:cNvSpPr>
          <p:nvPr>
            <p:ph type="title"/>
          </p:nvPr>
        </p:nvSpPr>
        <p:spPr/>
        <p:txBody>
          <a:bodyPr/>
          <a:lstStyle/>
          <a:p>
            <a:r>
              <a:rPr lang="en-US"/>
              <a:t>Click to edit Master title style</a:t>
            </a:r>
          </a:p>
        </p:txBody>
      </p:sp>
      <p:sp>
        <p:nvSpPr>
          <p:cNvPr id="12" name="Rectangle 11">
            <a:extLst>
              <a:ext uri="{FF2B5EF4-FFF2-40B4-BE49-F238E27FC236}">
                <a16:creationId xmlns:a16="http://schemas.microsoft.com/office/drawing/2014/main" id="{DCA89085-2231-4A9C-B23C-B199A9DD26C5}"/>
              </a:ext>
            </a:extLst>
          </p:cNvPr>
          <p:cNvSpPr/>
          <p:nvPr/>
        </p:nvSpPr>
        <p:spPr>
          <a:xfrm rot="10800000">
            <a:off x="4693920" y="3396997"/>
            <a:ext cx="7498080"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4152159"/>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05CD215-1C45-48A0-8534-39FFE8A7C95A}" type="datetime1">
              <a:rPr lang="en-US" smtClean="0"/>
              <a:t>10/1/2025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AEF9944-A4F6-4C59-AEBD-678D6480B8EA}" type="slidenum">
              <a:rPr lang="en-US" dirty="0"/>
              <a:t>‹#›</a:t>
            </a:fld>
            <a:endParaRPr lang="en-US" dirty="0"/>
          </a:p>
        </p:txBody>
      </p:sp>
      <p:sp useBgFill="1">
        <p:nvSpPr>
          <p:cNvPr id="6" name="Rectangle 5">
            <a:extLst>
              <a:ext uri="{FF2B5EF4-FFF2-40B4-BE49-F238E27FC236}">
                <a16:creationId xmlns:a16="http://schemas.microsoft.com/office/drawing/2014/main" id="{94837D5C-EE88-BE2B-5940-6A8E20CAEEC6}"/>
              </a:ext>
              <a:ext uri="{C183D7F6-B498-43B3-948B-1728B52AA6E4}">
                <adec:decorative xmlns:adec="http://schemas.microsoft.com/office/drawing/2017/decorative" val="1"/>
              </a:ext>
            </a:extLst>
          </p:cNvPr>
          <p:cNvSpPr/>
          <p:nvPr userDrawn="1"/>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57D6331A-AE6C-3009-DDD4-1671FF7E0F3D}"/>
              </a:ext>
              <a:ext uri="{C183D7F6-B498-43B3-948B-1728B52AA6E4}">
                <adec:decorative xmlns:adec="http://schemas.microsoft.com/office/drawing/2017/decorative" val="1"/>
              </a:ext>
            </a:extLst>
          </p:cNvPr>
          <p:cNvSpPr/>
          <p:nvPr userDrawn="1"/>
        </p:nvSpPr>
        <p:spPr>
          <a:xfrm>
            <a:off x="0" y="825689"/>
            <a:ext cx="12192000" cy="520173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8D7D28B-DE67-0B99-CDEB-A037FFC568ED}"/>
              </a:ext>
              <a:ext uri="{C183D7F6-B498-43B3-948B-1728B52AA6E4}">
                <adec:decorative xmlns:adec="http://schemas.microsoft.com/office/drawing/2017/decorative" val="1"/>
              </a:ext>
            </a:extLst>
          </p:cNvPr>
          <p:cNvSpPr/>
          <p:nvPr userDrawn="1"/>
        </p:nvSpPr>
        <p:spPr>
          <a:xfrm>
            <a:off x="-1" y="889696"/>
            <a:ext cx="1070775" cy="50777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58B9F3E3-6134-5423-F75E-B36E71A65278}"/>
              </a:ext>
              <a:ext uri="{C183D7F6-B498-43B3-948B-1728B52AA6E4}">
                <adec:decorative xmlns:adec="http://schemas.microsoft.com/office/drawing/2017/decorative" val="1"/>
              </a:ext>
            </a:extLst>
          </p:cNvPr>
          <p:cNvSpPr/>
          <p:nvPr userDrawn="1"/>
        </p:nvSpPr>
        <p:spPr>
          <a:xfrm rot="5400000">
            <a:off x="-236512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B1F677F-A1EC-4CDA-E80E-4B3695465156}"/>
              </a:ext>
              <a:ext uri="{C183D7F6-B498-43B3-948B-1728B52AA6E4}">
                <adec:decorative xmlns:adec="http://schemas.microsoft.com/office/drawing/2017/decorative" val="1"/>
              </a:ext>
            </a:extLst>
          </p:cNvPr>
          <p:cNvSpPr/>
          <p:nvPr userDrawn="1"/>
        </p:nvSpPr>
        <p:spPr>
          <a:xfrm rot="5400000">
            <a:off x="765851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F1E2C06-C49E-A5AA-07A3-D134EFA3D29E}"/>
              </a:ext>
              <a:ext uri="{C183D7F6-B498-43B3-948B-1728B52AA6E4}">
                <adec:decorative xmlns:adec="http://schemas.microsoft.com/office/drawing/2017/decorative" val="1"/>
              </a:ext>
            </a:extLst>
          </p:cNvPr>
          <p:cNvSpPr/>
          <p:nvPr userDrawn="1"/>
        </p:nvSpPr>
        <p:spPr>
          <a:xfrm>
            <a:off x="11119516" y="896046"/>
            <a:ext cx="1070775" cy="50777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2BA39D8-E4F7-CD36-B80A-49D228C0FCA3}"/>
              </a:ext>
              <a:ext uri="{C183D7F6-B498-43B3-948B-1728B52AA6E4}">
                <adec:decorative xmlns:adec="http://schemas.microsoft.com/office/drawing/2017/decorative" val="1"/>
              </a:ext>
            </a:extLst>
          </p:cNvPr>
          <p:cNvSpPr/>
          <p:nvPr userDrawn="1"/>
        </p:nvSpPr>
        <p:spPr>
          <a:xfrm>
            <a:off x="11119516" y="0"/>
            <a:ext cx="1070775" cy="8256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A06F4721-4B2C-0638-8409-054F6738EAFD}"/>
              </a:ext>
              <a:ext uri="{C183D7F6-B498-43B3-948B-1728B52AA6E4}">
                <adec:decorative xmlns:adec="http://schemas.microsoft.com/office/drawing/2017/decorative" val="1"/>
              </a:ext>
            </a:extLst>
          </p:cNvPr>
          <p:cNvSpPr/>
          <p:nvPr userDrawn="1"/>
        </p:nvSpPr>
        <p:spPr>
          <a:xfrm>
            <a:off x="11119515" y="6027421"/>
            <a:ext cx="1070775" cy="8305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57894789"/>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C7CF41D3-C6B9-4E99-9321-87C4E2168F46}"/>
              </a:ext>
            </a:extLst>
          </p:cNvPr>
          <p:cNvSpPr>
            <a:spLocks noGrp="1"/>
          </p:cNvSpPr>
          <p:nvPr>
            <p:ph type="dt" sz="half" idx="10"/>
          </p:nvPr>
        </p:nvSpPr>
        <p:spPr/>
        <p:txBody>
          <a:bodyPr/>
          <a:lstStyle/>
          <a:p>
            <a:r>
              <a:rPr lang="en-US"/>
              <a:t>9/8/20XX</a:t>
            </a:r>
            <a:endParaRPr lang="en-US" dirty="0"/>
          </a:p>
        </p:txBody>
      </p:sp>
      <p:sp>
        <p:nvSpPr>
          <p:cNvPr id="6" name="Footer Placeholder 5">
            <a:extLst>
              <a:ext uri="{FF2B5EF4-FFF2-40B4-BE49-F238E27FC236}">
                <a16:creationId xmlns:a16="http://schemas.microsoft.com/office/drawing/2014/main" id="{8B5BC6EB-07B1-46AF-AC33-E998BC6AA433}"/>
              </a:ext>
            </a:extLst>
          </p:cNvPr>
          <p:cNvSpPr>
            <a:spLocks noGrp="1"/>
          </p:cNvSpPr>
          <p:nvPr>
            <p:ph type="ftr" sz="quarter" idx="11"/>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73E3A0C1-6562-4819-9E88-4C1378FD5DE4}"/>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2938225541"/>
      </p:ext>
    </p:extLst>
  </p:cSld>
  <p:clrMapOvr>
    <a:masterClrMapping/>
  </p:clrMapOvr>
  <p:hf sldNum="0" hdr="0" ftr="0" dt="0"/>
  <p:extLst>
    <p:ext uri="{DCECCB84-F9BA-43D5-87BE-67443E8EF086}">
      <p15:sldGuideLst xmlns:p15="http://schemas.microsoft.com/office/powerpoint/2012/main">
        <p15:guide id="1" pos="540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ACA29BA-0143-49FF-8608-DB1623D99537}"/>
              </a:ext>
            </a:extLst>
          </p:cNvPr>
          <p:cNvSpPr/>
          <p:nvPr/>
        </p:nvSpPr>
        <p:spPr>
          <a:xfrm>
            <a:off x="0" y="0"/>
            <a:ext cx="8248592"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53015" y="640079"/>
            <a:ext cx="2796066" cy="2551751"/>
          </a:xfrm>
        </p:spPr>
        <p:txBody>
          <a:bodyPr anchor="b">
            <a:normAutofit/>
          </a:bodyPr>
          <a:lstStyle>
            <a:lvl1pPr algn="l">
              <a:lnSpc>
                <a:spcPct val="135000"/>
              </a:lnSpc>
              <a:defRPr sz="3200"/>
            </a:lvl1pPr>
          </a:lstStyle>
          <a:p>
            <a:r>
              <a:rPr lang="en-US"/>
              <a:t>Click to edit Master title style</a:t>
            </a:r>
            <a:endParaRPr lang="en-US" dirty="0"/>
          </a:p>
        </p:txBody>
      </p:sp>
      <p:sp>
        <p:nvSpPr>
          <p:cNvPr id="3" name="Content Placeholder 2"/>
          <p:cNvSpPr>
            <a:spLocks noGrp="1"/>
          </p:cNvSpPr>
          <p:nvPr>
            <p:ph idx="1"/>
          </p:nvPr>
        </p:nvSpPr>
        <p:spPr>
          <a:xfrm>
            <a:off x="638818" y="640078"/>
            <a:ext cx="6969693" cy="5455921"/>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hasCustomPrompt="1"/>
          </p:nvPr>
        </p:nvSpPr>
        <p:spPr>
          <a:xfrm>
            <a:off x="8753015" y="3223803"/>
            <a:ext cx="2796066" cy="2872197"/>
          </a:xfrm>
        </p:spPr>
        <p:txBody>
          <a:bodyPr anchor="t">
            <a:normAutofit/>
          </a:bodyPr>
          <a:lstStyle>
            <a:lvl1pPr marL="0" indent="0">
              <a:spcBef>
                <a:spcPts val="1400"/>
              </a:spcBef>
              <a:buNone/>
              <a:defRPr sz="18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Rectangle 8">
            <a:extLst>
              <a:ext uri="{FF2B5EF4-FFF2-40B4-BE49-F238E27FC236}">
                <a16:creationId xmlns:a16="http://schemas.microsoft.com/office/drawing/2014/main" id="{3010CF18-370D-4E80-AE4C-396FFDFCAE5D}"/>
              </a:ext>
            </a:extLst>
          </p:cNvPr>
          <p:cNvSpPr/>
          <p:nvPr/>
        </p:nvSpPr>
        <p:spPr>
          <a:xfrm rot="5400000">
            <a:off x="485159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9">
            <a:extLst>
              <a:ext uri="{FF2B5EF4-FFF2-40B4-BE49-F238E27FC236}">
                <a16:creationId xmlns:a16="http://schemas.microsoft.com/office/drawing/2014/main" id="{C5EBFE9C-5A22-4462-9C51-E00C03F55C3D}"/>
              </a:ext>
            </a:extLst>
          </p:cNvPr>
          <p:cNvSpPr>
            <a:spLocks noGrp="1"/>
          </p:cNvSpPr>
          <p:nvPr>
            <p:ph type="dt" sz="half" idx="10"/>
          </p:nvPr>
        </p:nvSpPr>
        <p:spPr>
          <a:xfrm>
            <a:off x="8753015" y="6309360"/>
            <a:ext cx="1734207" cy="457200"/>
          </a:xfrm>
        </p:spPr>
        <p:txBody>
          <a:bodyPr/>
          <a:lstStyle>
            <a:lvl1pPr algn="l">
              <a:defRPr/>
            </a:lvl1pPr>
          </a:lstStyle>
          <a:p>
            <a:r>
              <a:rPr lang="en-US"/>
              <a:t>9/8/20XX</a:t>
            </a:r>
            <a:endParaRPr lang="en-US" dirty="0"/>
          </a:p>
        </p:txBody>
      </p:sp>
      <p:sp>
        <p:nvSpPr>
          <p:cNvPr id="11" name="Footer Placeholder 10">
            <a:extLst>
              <a:ext uri="{FF2B5EF4-FFF2-40B4-BE49-F238E27FC236}">
                <a16:creationId xmlns:a16="http://schemas.microsoft.com/office/drawing/2014/main" id="{2EBBFF2E-AA66-4B76-9139-CB000B5A45D5}"/>
              </a:ext>
            </a:extLst>
          </p:cNvPr>
          <p:cNvSpPr>
            <a:spLocks noGrp="1"/>
          </p:cNvSpPr>
          <p:nvPr>
            <p:ph type="ftr" sz="quarter" idx="11"/>
          </p:nvPr>
        </p:nvSpPr>
        <p:spPr>
          <a:xfrm>
            <a:off x="638818" y="6309360"/>
            <a:ext cx="6993867" cy="457200"/>
          </a:xfrm>
        </p:spPr>
        <p:txBody>
          <a:bodyPr/>
          <a:lstStyle/>
          <a:p>
            <a:r>
              <a:rPr lang="en-US"/>
              <a:t>Presentation Title</a:t>
            </a:r>
            <a:endParaRPr lang="en-US" dirty="0"/>
          </a:p>
        </p:txBody>
      </p:sp>
      <p:sp>
        <p:nvSpPr>
          <p:cNvPr id="12" name="Slide Number Placeholder 11">
            <a:extLst>
              <a:ext uri="{FF2B5EF4-FFF2-40B4-BE49-F238E27FC236}">
                <a16:creationId xmlns:a16="http://schemas.microsoft.com/office/drawing/2014/main" id="{A44F64C4-BF20-4F6B-B650-57C71C828A68}"/>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3804140893"/>
      </p:ext>
    </p:extLst>
  </p:cSld>
  <p:clrMapOvr>
    <a:masterClrMapping/>
  </p:clrMapOvr>
  <p:hf sldNum="0" hdr="0" ftr="0" dt="0"/>
  <p:extLst>
    <p:ext uri="{DCECCB84-F9BA-43D5-87BE-67443E8EF086}">
      <p15:sldGuideLst xmlns:p15="http://schemas.microsoft.com/office/powerpoint/2012/main">
        <p15:guide id="1" pos="540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34996" y="640079"/>
            <a:ext cx="2714085" cy="2695903"/>
          </a:xfrm>
        </p:spPr>
        <p:txBody>
          <a:bodyPr anchor="b">
            <a:noAutofit/>
          </a:bodyPr>
          <a:lstStyle>
            <a:lvl1pPr algn="l">
              <a:lnSpc>
                <a:spcPct val="104000"/>
              </a:lnSpc>
              <a:defRPr sz="3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248592" cy="6857999"/>
          </a:xfrm>
          <a:solidFill>
            <a:schemeClr val="bg2">
              <a:lumMod val="9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hasCustomPrompt="1"/>
          </p:nvPr>
        </p:nvSpPr>
        <p:spPr>
          <a:xfrm>
            <a:off x="8834996" y="3429000"/>
            <a:ext cx="2714085" cy="2508026"/>
          </a:xfrm>
        </p:spPr>
        <p:txBody>
          <a:bodyPr anchor="t">
            <a:normAutofit/>
          </a:bodyPr>
          <a:lstStyle>
            <a:lvl1pPr marL="0" indent="0">
              <a:spcBef>
                <a:spcPts val="1400"/>
              </a:spcBef>
              <a:buNone/>
              <a:defRPr sz="18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Rectangle 8">
            <a:extLst>
              <a:ext uri="{FF2B5EF4-FFF2-40B4-BE49-F238E27FC236}">
                <a16:creationId xmlns:a16="http://schemas.microsoft.com/office/drawing/2014/main" id="{90949BC8-9ABF-49F6-851C-5DB0B86CA70D}"/>
              </a:ext>
            </a:extLst>
          </p:cNvPr>
          <p:cNvSpPr/>
          <p:nvPr/>
        </p:nvSpPr>
        <p:spPr>
          <a:xfrm rot="5400000">
            <a:off x="485159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04E1EE21-E3FA-4D43-B224-C664959637B0}"/>
              </a:ext>
            </a:extLst>
          </p:cNvPr>
          <p:cNvSpPr>
            <a:spLocks noGrp="1"/>
          </p:cNvSpPr>
          <p:nvPr>
            <p:ph type="dt" sz="half" idx="10"/>
          </p:nvPr>
        </p:nvSpPr>
        <p:spPr>
          <a:xfrm>
            <a:off x="8834997" y="6309360"/>
            <a:ext cx="1645920" cy="457200"/>
          </a:xfrm>
        </p:spPr>
        <p:txBody>
          <a:bodyPr/>
          <a:lstStyle/>
          <a:p>
            <a:r>
              <a:rPr lang="en-US"/>
              <a:t>9/8/20XX</a:t>
            </a:r>
            <a:endParaRPr lang="en-US" dirty="0"/>
          </a:p>
        </p:txBody>
      </p:sp>
      <p:sp>
        <p:nvSpPr>
          <p:cNvPr id="7" name="Slide Number Placeholder 6">
            <a:extLst>
              <a:ext uri="{FF2B5EF4-FFF2-40B4-BE49-F238E27FC236}">
                <a16:creationId xmlns:a16="http://schemas.microsoft.com/office/drawing/2014/main" id="{A32D7F83-8993-4ED4-9F02-663CC085052F}"/>
              </a:ext>
            </a:extLst>
          </p:cNvPr>
          <p:cNvSpPr>
            <a:spLocks noGrp="1"/>
          </p:cNvSpPr>
          <p:nvPr>
            <p:ph type="sldNum" sz="quarter" idx="12"/>
          </p:nvPr>
        </p:nvSpPr>
        <p:spPr/>
        <p:txBody>
          <a:bodyPr/>
          <a:lstStyle/>
          <a:p>
            <a:fld id="{FAEF9944-A4F6-4C59-AEBD-678D6480B8EA}" type="slidenum">
              <a:rPr lang="en-US" smtClean="0"/>
              <a:pPr/>
              <a:t>‹#›</a:t>
            </a:fld>
            <a:endParaRPr lang="en-US" dirty="0"/>
          </a:p>
        </p:txBody>
      </p:sp>
      <p:sp>
        <p:nvSpPr>
          <p:cNvPr id="6" name="Footer Placeholder 5">
            <a:extLst>
              <a:ext uri="{FF2B5EF4-FFF2-40B4-BE49-F238E27FC236}">
                <a16:creationId xmlns:a16="http://schemas.microsoft.com/office/drawing/2014/main" id="{8E3678B7-E511-4CE1-BEE5-89E959B9BFD6}"/>
              </a:ext>
            </a:extLst>
          </p:cNvPr>
          <p:cNvSpPr>
            <a:spLocks noGrp="1"/>
          </p:cNvSpPr>
          <p:nvPr>
            <p:ph type="ftr" sz="quarter" idx="11"/>
          </p:nvPr>
        </p:nvSpPr>
        <p:spPr>
          <a:xfrm>
            <a:off x="640080" y="6309360"/>
            <a:ext cx="4946592" cy="457200"/>
          </a:xfrm>
        </p:spPr>
        <p:txBody>
          <a:bodyPr/>
          <a:lstStyle>
            <a:lvl1pPr>
              <a:defRPr>
                <a:solidFill>
                  <a:srgbClr val="FFFFFF"/>
                </a:solidFill>
                <a:effectLst>
                  <a:outerShdw blurRad="50800" dist="38100" dir="2700000" algn="tl" rotWithShape="0">
                    <a:prstClr val="black">
                      <a:alpha val="43000"/>
                    </a:prstClr>
                  </a:outerShdw>
                </a:effectLst>
              </a:defRPr>
            </a:lvl1pPr>
          </a:lstStyle>
          <a:p>
            <a:r>
              <a:rPr lang="en-US"/>
              <a:t>Presentation Title</a:t>
            </a:r>
            <a:endParaRPr lang="en-US" dirty="0"/>
          </a:p>
        </p:txBody>
      </p:sp>
    </p:spTree>
    <p:extLst>
      <p:ext uri="{BB962C8B-B14F-4D97-AF65-F5344CB8AC3E}">
        <p14:creationId xmlns:p14="http://schemas.microsoft.com/office/powerpoint/2010/main" val="1370631964"/>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786F82F-1B47-46ED-8EAE-53EF71E59E9A}"/>
              </a:ext>
            </a:extLst>
          </p:cNvPr>
          <p:cNvSpPr/>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42918" y="705113"/>
            <a:ext cx="3411973" cy="5197498"/>
          </a:xfrm>
          <a:prstGeom prst="rect">
            <a:avLst/>
          </a:prstGeom>
        </p:spPr>
        <p:txBody>
          <a:bodyPr vert="horz" lIns="109728" tIns="109728" rIns="109728" bIns="9144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76671" y="705113"/>
            <a:ext cx="6172412" cy="5197497"/>
          </a:xfrm>
          <a:prstGeom prst="rect">
            <a:avLst/>
          </a:prstGeom>
        </p:spPr>
        <p:txBody>
          <a:bodyPr vert="horz" lIns="109728" tIns="109728" rIns="109728" bIns="9144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42917" y="6309360"/>
            <a:ext cx="3411973" cy="457200"/>
          </a:xfrm>
          <a:prstGeom prst="rect">
            <a:avLst/>
          </a:prstGeom>
        </p:spPr>
        <p:txBody>
          <a:bodyPr vert="horz" lIns="109728" tIns="109728" rIns="109728" bIns="91440" rtlCol="0" anchor="ctr"/>
          <a:lstStyle>
            <a:lvl1pPr algn="l">
              <a:defRPr sz="1200" spc="150" baseline="0">
                <a:solidFill>
                  <a:schemeClr val="tx1">
                    <a:lumMod val="75000"/>
                    <a:lumOff val="25000"/>
                  </a:schemeClr>
                </a:solidFill>
                <a:latin typeface="+mj-lt"/>
              </a:defRPr>
            </a:lvl1pPr>
          </a:lstStyle>
          <a:p>
            <a:r>
              <a:rPr lang="en-US"/>
              <a:t>9/8/20XX</a:t>
            </a:r>
            <a:endParaRPr lang="en-US" dirty="0"/>
          </a:p>
        </p:txBody>
      </p:sp>
      <p:sp>
        <p:nvSpPr>
          <p:cNvPr id="5" name="Footer Placeholder 4"/>
          <p:cNvSpPr>
            <a:spLocks noGrp="1"/>
          </p:cNvSpPr>
          <p:nvPr>
            <p:ph type="ftr" sz="quarter" idx="3"/>
          </p:nvPr>
        </p:nvSpPr>
        <p:spPr>
          <a:xfrm>
            <a:off x="5376670" y="6309360"/>
            <a:ext cx="4946592" cy="457200"/>
          </a:xfrm>
          <a:prstGeom prst="rect">
            <a:avLst/>
          </a:prstGeom>
        </p:spPr>
        <p:txBody>
          <a:bodyPr vert="horz" lIns="109728" tIns="109728" rIns="109728" bIns="91440" rtlCol="0" anchor="ctr"/>
          <a:lstStyle>
            <a:lvl1pPr algn="l">
              <a:defRPr sz="1200" spc="150" baseline="0">
                <a:solidFill>
                  <a:schemeClr val="tx1">
                    <a:lumMod val="75000"/>
                    <a:lumOff val="25000"/>
                  </a:schemeClr>
                </a:solidFill>
                <a:latin typeface="+mj-lt"/>
              </a:defRPr>
            </a:lvl1pPr>
          </a:lstStyle>
          <a:p>
            <a:r>
              <a:rPr lang="en-US"/>
              <a:t>Presentation Title</a:t>
            </a:r>
            <a:endParaRPr lang="en-US" dirty="0"/>
          </a:p>
        </p:txBody>
      </p:sp>
      <p:sp>
        <p:nvSpPr>
          <p:cNvPr id="6" name="Slide Number Placeholder 5"/>
          <p:cNvSpPr>
            <a:spLocks noGrp="1"/>
          </p:cNvSpPr>
          <p:nvPr>
            <p:ph type="sldNum" sz="quarter" idx="4"/>
          </p:nvPr>
        </p:nvSpPr>
        <p:spPr>
          <a:xfrm>
            <a:off x="10569202" y="6309360"/>
            <a:ext cx="979879" cy="457200"/>
          </a:xfrm>
          <a:prstGeom prst="rect">
            <a:avLst/>
          </a:prstGeom>
        </p:spPr>
        <p:txBody>
          <a:bodyPr vert="horz" lIns="109728" tIns="109728" rIns="109728" bIns="91440" rtlCol="0" anchor="b"/>
          <a:lstStyle>
            <a:lvl1pPr algn="r">
              <a:defRPr sz="1600" b="1" spc="150" baseline="0">
                <a:solidFill>
                  <a:schemeClr val="tx1">
                    <a:lumMod val="75000"/>
                    <a:lumOff val="25000"/>
                  </a:schemeClr>
                </a:solidFill>
                <a:latin typeface="+mj-lt"/>
              </a:defRPr>
            </a:lvl1pPr>
          </a:lstStyle>
          <a:p>
            <a:fld id="{FAEF9944-A4F6-4C59-AEBD-678D6480B8EA}" type="slidenum">
              <a:rPr lang="en-US" smtClean="0"/>
              <a:pPr/>
              <a:t>‹#›</a:t>
            </a:fld>
            <a:endParaRPr lang="en-US" dirty="0"/>
          </a:p>
        </p:txBody>
      </p:sp>
      <p:sp>
        <p:nvSpPr>
          <p:cNvPr id="21" name="Rectangle 20">
            <a:extLst>
              <a:ext uri="{FF2B5EF4-FFF2-40B4-BE49-F238E27FC236}">
                <a16:creationId xmlns:a16="http://schemas.microsoft.com/office/drawing/2014/main" id="{EF1BAF6F-6275-4646-9C59-331B29B9550F}"/>
              </a:ext>
            </a:extLst>
          </p:cNvPr>
          <p:cNvSpPr/>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754897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701" r:id="rId13"/>
    <p:sldLayoutId id="2147483704" r:id="rId14"/>
    <p:sldLayoutId id="2147483707" r:id="rId15"/>
    <p:sldLayoutId id="2147483709" r:id="rId16"/>
    <p:sldLayoutId id="2147483682" r:id="rId17"/>
  </p:sldLayoutIdLst>
  <p:hf sldNum="0" hdr="0" ftr="0" dt="0"/>
  <p:txStyles>
    <p:titleStyle>
      <a:lvl1pPr algn="l" defTabSz="914400" rtl="0" eaLnBrk="1" latinLnBrk="0" hangingPunct="1">
        <a:lnSpc>
          <a:spcPct val="150000"/>
        </a:lnSpc>
        <a:spcBef>
          <a:spcPct val="0"/>
        </a:spcBef>
        <a:buNone/>
        <a:defRPr sz="3600" b="1" kern="1200" spc="150" baseline="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140000"/>
        </a:lnSpc>
        <a:spcBef>
          <a:spcPts val="930"/>
        </a:spcBef>
        <a:buFont typeface="Corbel" panose="020B0503020204020204" pitchFamily="34" charset="0"/>
        <a:buNone/>
        <a:defRPr sz="1800" b="1"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48">
          <p15:clr>
            <a:srgbClr val="F26B43"/>
          </p15:clr>
        </p15:guide>
        <p15:guide id="2" orient="horz" pos="3960">
          <p15:clr>
            <a:srgbClr val="F26B43"/>
          </p15:clr>
        </p15:guide>
        <p15:guide id="3" orient="horz" pos="1536">
          <p15:clr>
            <a:srgbClr val="F26B43"/>
          </p15:clr>
        </p15:guide>
        <p15:guide id="4" orient="horz" pos="3840">
          <p15:clr>
            <a:srgbClr val="F26B43"/>
          </p15:clr>
        </p15:guide>
        <p15:guide id="5" pos="4416">
          <p15:clr>
            <a:srgbClr val="F26B43"/>
          </p15:clr>
        </p15:guide>
        <p15:guide id="6" pos="4800">
          <p15:clr>
            <a:srgbClr val="F26B43"/>
          </p15:clr>
        </p15:guide>
        <p15:guide id="7" orient="horz" pos="360">
          <p15:clr>
            <a:srgbClr val="F26B43"/>
          </p15:clr>
        </p15:guide>
        <p15:guide id="8" pos="7368">
          <p15:clr>
            <a:srgbClr val="F26B43"/>
          </p15:clr>
        </p15:guide>
        <p15:guide id="9"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6.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hyperlink" Target="http://www.fiscal.wa.gov/" TargetMode="External"/><Relationship Id="rId7" Type="http://schemas.openxmlformats.org/officeDocument/2006/relationships/diagramColors" Target="../diagrams/colors1.xml"/><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ofm.wa.gov/it-systems/accounting-systems/statewide-vendorpayee-services/vendor-payee-registration" TargetMode="External"/><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6.emf"/></Relationships>
</file>

<file path=ppt/slides/_rels/slide5.xml.rels><?xml version="1.0" encoding="UTF-8" standalone="yes"?>
<Relationships xmlns="http://schemas.openxmlformats.org/package/2006/relationships"><Relationship Id="rId3" Type="http://schemas.openxmlformats.org/officeDocument/2006/relationships/hyperlink" Target="https://apps.des.wa.gov/CSR/login.aspx" TargetMode="External"/><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814B6A3-5F3E-4909-8ED5-87FE82492264}"/>
              </a:ext>
            </a:extLst>
          </p:cNvPr>
          <p:cNvSpPr>
            <a:spLocks noGrp="1"/>
          </p:cNvSpPr>
          <p:nvPr>
            <p:ph type="title"/>
          </p:nvPr>
        </p:nvSpPr>
        <p:spPr/>
        <p:txBody>
          <a:bodyPr vert="horz" lIns="109728" tIns="109728" rIns="109728" bIns="91440" rtlCol="0" anchor="ctr">
            <a:noAutofit/>
          </a:bodyPr>
          <a:lstStyle/>
          <a:p>
            <a:r>
              <a:rPr lang="en-US" dirty="0"/>
              <a:t>Know the Buyer: Understanding Agency Needs</a:t>
            </a:r>
          </a:p>
        </p:txBody>
      </p:sp>
      <p:pic>
        <p:nvPicPr>
          <p:cNvPr id="12" name="Content Placeholder 11" descr="Several images of people working together&#10;&#10;AI-generated content may be incorrect.">
            <a:extLst>
              <a:ext uri="{FF2B5EF4-FFF2-40B4-BE49-F238E27FC236}">
                <a16:creationId xmlns:a16="http://schemas.microsoft.com/office/drawing/2014/main" id="{0CF2E8D0-6911-B5A9-7427-D52E8FCE2E9E}"/>
              </a:ext>
            </a:extLst>
          </p:cNvPr>
          <p:cNvPicPr>
            <a:picLocks noGrp="1" noChangeAspect="1"/>
          </p:cNvPicPr>
          <p:nvPr>
            <p:ph idx="1"/>
          </p:nvPr>
        </p:nvPicPr>
        <p:blipFill>
          <a:blip r:embed="rId3"/>
          <a:stretch>
            <a:fillRect/>
          </a:stretch>
        </p:blipFill>
        <p:spPr>
          <a:xfrm>
            <a:off x="7857647" y="3929063"/>
            <a:ext cx="3220406" cy="2284412"/>
          </a:xfrm>
        </p:spPr>
      </p:pic>
      <p:sp>
        <p:nvSpPr>
          <p:cNvPr id="8" name="TextBox 7">
            <a:extLst>
              <a:ext uri="{FF2B5EF4-FFF2-40B4-BE49-F238E27FC236}">
                <a16:creationId xmlns:a16="http://schemas.microsoft.com/office/drawing/2014/main" id="{89A25599-7B59-1F8B-E71A-F231026A886B}"/>
              </a:ext>
            </a:extLst>
          </p:cNvPr>
          <p:cNvSpPr txBox="1"/>
          <p:nvPr/>
        </p:nvSpPr>
        <p:spPr>
          <a:xfrm>
            <a:off x="6859934" y="18970"/>
            <a:ext cx="5343600" cy="6826249"/>
          </a:xfrm>
          <a:prstGeom prst="rect">
            <a:avLst/>
          </a:prstGeom>
          <a:solidFill>
            <a:schemeClr val="bg1"/>
          </a:solidFill>
        </p:spPr>
        <p:txBody>
          <a:bodyPr wrap="square" rtlCol="0">
            <a:spAutoFit/>
          </a:bodyPr>
          <a:lstStyle/>
          <a:p>
            <a:endParaRPr lang="en-US" dirty="0"/>
          </a:p>
        </p:txBody>
      </p:sp>
      <p:sp>
        <p:nvSpPr>
          <p:cNvPr id="10" name="TextBox 9">
            <a:extLst>
              <a:ext uri="{FF2B5EF4-FFF2-40B4-BE49-F238E27FC236}">
                <a16:creationId xmlns:a16="http://schemas.microsoft.com/office/drawing/2014/main" id="{1BEDEC3B-0023-58D5-55B3-F28DB63C8A67}"/>
              </a:ext>
            </a:extLst>
          </p:cNvPr>
          <p:cNvSpPr txBox="1"/>
          <p:nvPr/>
        </p:nvSpPr>
        <p:spPr>
          <a:xfrm>
            <a:off x="1082351" y="3450369"/>
            <a:ext cx="5715000" cy="3431399"/>
          </a:xfrm>
          <a:prstGeom prst="rect">
            <a:avLst/>
          </a:prstGeom>
          <a:solidFill>
            <a:schemeClr val="bg1"/>
          </a:solidFill>
        </p:spPr>
        <p:txBody>
          <a:bodyPr wrap="square" rtlCol="0">
            <a:spAutoFit/>
          </a:bodyPr>
          <a:lstStyle/>
          <a:p>
            <a:endParaRPr lang="en-US" dirty="0"/>
          </a:p>
        </p:txBody>
      </p:sp>
      <p:pic>
        <p:nvPicPr>
          <p:cNvPr id="5" name="Picture 4" descr="A logo for a company&#10;&#10;AI-generated content may be incorrect.">
            <a:extLst>
              <a:ext uri="{FF2B5EF4-FFF2-40B4-BE49-F238E27FC236}">
                <a16:creationId xmlns:a16="http://schemas.microsoft.com/office/drawing/2014/main" id="{BE4CD878-BD91-1D09-FF77-2C6699E5790D}"/>
              </a:ext>
            </a:extLst>
          </p:cNvPr>
          <p:cNvPicPr>
            <a:picLocks noChangeAspect="1"/>
          </p:cNvPicPr>
          <p:nvPr/>
        </p:nvPicPr>
        <p:blipFill>
          <a:blip r:embed="rId4"/>
          <a:stretch>
            <a:fillRect/>
          </a:stretch>
        </p:blipFill>
        <p:spPr>
          <a:xfrm>
            <a:off x="4194732" y="5260120"/>
            <a:ext cx="1856217" cy="1370511"/>
          </a:xfrm>
          <a:prstGeom prst="rect">
            <a:avLst/>
          </a:prstGeom>
        </p:spPr>
      </p:pic>
      <p:sp>
        <p:nvSpPr>
          <p:cNvPr id="6" name="TextBox 5">
            <a:extLst>
              <a:ext uri="{FF2B5EF4-FFF2-40B4-BE49-F238E27FC236}">
                <a16:creationId xmlns:a16="http://schemas.microsoft.com/office/drawing/2014/main" id="{9D1AB2A6-99C2-51A2-AA1E-F5FC73C59288}"/>
              </a:ext>
            </a:extLst>
          </p:cNvPr>
          <p:cNvSpPr txBox="1"/>
          <p:nvPr/>
        </p:nvSpPr>
        <p:spPr>
          <a:xfrm>
            <a:off x="7384406" y="4851965"/>
            <a:ext cx="4614762" cy="1677382"/>
          </a:xfrm>
          <a:prstGeom prst="rect">
            <a:avLst/>
          </a:prstGeom>
          <a:noFill/>
        </p:spPr>
        <p:txBody>
          <a:bodyPr wrap="square" rtlCol="0">
            <a:spAutoFit/>
          </a:bodyPr>
          <a:lstStyle/>
          <a:p>
            <a:pPr>
              <a:lnSpc>
                <a:spcPct val="150000"/>
              </a:lnSpc>
              <a:spcAft>
                <a:spcPts val="1200"/>
              </a:spcAft>
            </a:pPr>
            <a:r>
              <a:rPr lang="en-US" sz="1400" dirty="0">
                <a:solidFill>
                  <a:srgbClr val="004D86"/>
                </a:solidFill>
              </a:rPr>
              <a:t>Presented by</a:t>
            </a:r>
          </a:p>
          <a:p>
            <a:r>
              <a:rPr lang="en-US" b="1" dirty="0">
                <a:solidFill>
                  <a:srgbClr val="004D86"/>
                </a:solidFill>
              </a:rPr>
              <a:t>Ryan Taylor, President</a:t>
            </a:r>
            <a:br>
              <a:rPr lang="en-US" b="1" dirty="0">
                <a:solidFill>
                  <a:srgbClr val="004D86"/>
                </a:solidFill>
              </a:rPr>
            </a:br>
            <a:r>
              <a:rPr lang="en-US" b="1" dirty="0">
                <a:solidFill>
                  <a:srgbClr val="004D86"/>
                </a:solidFill>
              </a:rPr>
              <a:t>Golden Gift Consulting</a:t>
            </a:r>
          </a:p>
          <a:p>
            <a:endParaRPr lang="en-US" b="1" dirty="0">
              <a:solidFill>
                <a:srgbClr val="004D86"/>
              </a:solidFill>
            </a:endParaRPr>
          </a:p>
          <a:p>
            <a:r>
              <a:rPr lang="en-US" b="1" dirty="0">
                <a:solidFill>
                  <a:srgbClr val="004D86"/>
                </a:solidFill>
              </a:rPr>
              <a:t>October 1, 2025</a:t>
            </a:r>
          </a:p>
        </p:txBody>
      </p:sp>
      <p:pic>
        <p:nvPicPr>
          <p:cNvPr id="3" name="Picture 2" descr="A logo with a letter s&#10;&#10;AI-generated content may be incorrect.">
            <a:extLst>
              <a:ext uri="{FF2B5EF4-FFF2-40B4-BE49-F238E27FC236}">
                <a16:creationId xmlns:a16="http://schemas.microsoft.com/office/drawing/2014/main" id="{F0DF8002-2619-008C-1D65-C606D18CE13F}"/>
              </a:ext>
            </a:extLst>
          </p:cNvPr>
          <p:cNvPicPr>
            <a:picLocks noChangeAspect="1"/>
          </p:cNvPicPr>
          <p:nvPr/>
        </p:nvPicPr>
        <p:blipFill>
          <a:blip r:embed="rId5"/>
          <a:stretch>
            <a:fillRect/>
          </a:stretch>
        </p:blipFill>
        <p:spPr>
          <a:xfrm>
            <a:off x="1319476" y="5690656"/>
            <a:ext cx="2638635" cy="974536"/>
          </a:xfrm>
          <a:prstGeom prst="rect">
            <a:avLst/>
          </a:prstGeom>
        </p:spPr>
      </p:pic>
      <p:sp>
        <p:nvSpPr>
          <p:cNvPr id="9" name="TextBox 8">
            <a:extLst>
              <a:ext uri="{FF2B5EF4-FFF2-40B4-BE49-F238E27FC236}">
                <a16:creationId xmlns:a16="http://schemas.microsoft.com/office/drawing/2014/main" id="{0D6555CD-EF5C-9BCA-544D-9B41ADAAECB6}"/>
              </a:ext>
            </a:extLst>
          </p:cNvPr>
          <p:cNvSpPr txBox="1"/>
          <p:nvPr/>
        </p:nvSpPr>
        <p:spPr>
          <a:xfrm>
            <a:off x="1357231" y="324472"/>
            <a:ext cx="5270500" cy="400110"/>
          </a:xfrm>
          <a:prstGeom prst="rect">
            <a:avLst/>
          </a:prstGeom>
          <a:noFill/>
        </p:spPr>
        <p:txBody>
          <a:bodyPr wrap="square" rtlCol="0">
            <a:spAutoFit/>
          </a:bodyPr>
          <a:lstStyle/>
          <a:p>
            <a:r>
              <a:rPr lang="en-US" sz="2000" i="1" spc="100" dirty="0">
                <a:solidFill>
                  <a:srgbClr val="004D86"/>
                </a:solidFill>
              </a:rPr>
              <a:t>Learn &amp; Grow Workshop Series</a:t>
            </a:r>
          </a:p>
        </p:txBody>
      </p:sp>
      <p:pic>
        <p:nvPicPr>
          <p:cNvPr id="16" name="Picture 15" descr="Several images of people working together&#10;&#10;AI-generated content may be incorrect.">
            <a:extLst>
              <a:ext uri="{FF2B5EF4-FFF2-40B4-BE49-F238E27FC236}">
                <a16:creationId xmlns:a16="http://schemas.microsoft.com/office/drawing/2014/main" id="{49A0A2D2-B724-A728-D495-55EF28E81A3B}"/>
              </a:ext>
            </a:extLst>
          </p:cNvPr>
          <p:cNvPicPr>
            <a:picLocks noChangeAspect="1"/>
          </p:cNvPicPr>
          <p:nvPr/>
        </p:nvPicPr>
        <p:blipFill>
          <a:blip r:embed="rId3"/>
          <a:stretch>
            <a:fillRect/>
          </a:stretch>
        </p:blipFill>
        <p:spPr>
          <a:xfrm>
            <a:off x="7224353" y="512660"/>
            <a:ext cx="4614762" cy="3273504"/>
          </a:xfrm>
          <a:prstGeom prst="rect">
            <a:avLst/>
          </a:prstGeom>
        </p:spPr>
      </p:pic>
    </p:spTree>
    <p:extLst>
      <p:ext uri="{BB962C8B-B14F-4D97-AF65-F5344CB8AC3E}">
        <p14:creationId xmlns:p14="http://schemas.microsoft.com/office/powerpoint/2010/main" val="2323907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30E0F-10C6-298A-C347-E831FFF4ECB8}"/>
              </a:ext>
            </a:extLst>
          </p:cNvPr>
          <p:cNvSpPr>
            <a:spLocks noGrp="1"/>
          </p:cNvSpPr>
          <p:nvPr>
            <p:ph type="title"/>
          </p:nvPr>
        </p:nvSpPr>
        <p:spPr/>
        <p:txBody>
          <a:bodyPr/>
          <a:lstStyle/>
          <a:p>
            <a:r>
              <a:rPr lang="en-US" dirty="0"/>
              <a:t>Step 1.2: Competitive Advantages</a:t>
            </a:r>
          </a:p>
        </p:txBody>
      </p:sp>
      <p:sp>
        <p:nvSpPr>
          <p:cNvPr id="3" name="Content Placeholder 2">
            <a:extLst>
              <a:ext uri="{FF2B5EF4-FFF2-40B4-BE49-F238E27FC236}">
                <a16:creationId xmlns:a16="http://schemas.microsoft.com/office/drawing/2014/main" id="{41191CC7-9CF2-71F0-1AD4-791EA9CBAD97}"/>
              </a:ext>
            </a:extLst>
          </p:cNvPr>
          <p:cNvSpPr>
            <a:spLocks noGrp="1"/>
          </p:cNvSpPr>
          <p:nvPr>
            <p:ph sz="quarter" idx="17"/>
          </p:nvPr>
        </p:nvSpPr>
        <p:spPr>
          <a:xfrm>
            <a:off x="1326365" y="2348392"/>
            <a:ext cx="5684035" cy="4332035"/>
          </a:xfrm>
        </p:spPr>
        <p:txBody>
          <a:bodyPr>
            <a:noAutofit/>
          </a:bodyPr>
          <a:lstStyle/>
          <a:p>
            <a:pPr marL="569214" lvl="1" indent="-285750">
              <a:buFont typeface="Arial" panose="020B0604020202020204" pitchFamily="34" charset="0"/>
              <a:buChar char="•"/>
            </a:pPr>
            <a:r>
              <a:rPr lang="en-US" dirty="0"/>
              <a:t>What competitive advantages set my firm apart from the competition?</a:t>
            </a:r>
          </a:p>
          <a:p>
            <a:pPr marL="569214" lvl="1" indent="-285750">
              <a:buFont typeface="Arial" panose="020B0604020202020204" pitchFamily="34" charset="0"/>
              <a:buChar char="•"/>
            </a:pPr>
            <a:r>
              <a:rPr lang="en-US" dirty="0"/>
              <a:t>Examples could include:</a:t>
            </a:r>
          </a:p>
          <a:p>
            <a:pPr marL="854075" lvl="2" indent="-285750">
              <a:spcBef>
                <a:spcPts val="0"/>
              </a:spcBef>
              <a:buFont typeface="Arial" panose="020B0604020202020204" pitchFamily="34" charset="0"/>
              <a:buChar char="•"/>
            </a:pPr>
            <a:r>
              <a:rPr lang="en-US" sz="1600" dirty="0"/>
              <a:t>Quality of work</a:t>
            </a:r>
          </a:p>
          <a:p>
            <a:pPr marL="854075" lvl="2" indent="-285750">
              <a:spcBef>
                <a:spcPts val="0"/>
              </a:spcBef>
              <a:buFont typeface="Arial" panose="020B0604020202020204" pitchFamily="34" charset="0"/>
              <a:buChar char="•"/>
            </a:pPr>
            <a:r>
              <a:rPr lang="en-US" sz="1600" dirty="0"/>
              <a:t>Years of experience</a:t>
            </a:r>
          </a:p>
          <a:p>
            <a:pPr marL="854075" lvl="2" indent="-285750">
              <a:spcBef>
                <a:spcPts val="0"/>
              </a:spcBef>
              <a:buFont typeface="Arial" panose="020B0604020202020204" pitchFamily="34" charset="0"/>
              <a:buChar char="•"/>
            </a:pPr>
            <a:r>
              <a:rPr lang="en-US" sz="1600" dirty="0"/>
              <a:t>Capacity</a:t>
            </a:r>
          </a:p>
          <a:p>
            <a:pPr marL="854075" lvl="2" indent="-285750">
              <a:spcBef>
                <a:spcPts val="0"/>
              </a:spcBef>
              <a:buFont typeface="Arial" panose="020B0604020202020204" pitchFamily="34" charset="0"/>
              <a:buChar char="•"/>
            </a:pPr>
            <a:r>
              <a:rPr lang="en-US" sz="1600" dirty="0"/>
              <a:t>Flexibility (or many more, see worksheet)</a:t>
            </a:r>
          </a:p>
          <a:p>
            <a:pPr marL="569214" lvl="1" indent="-285750">
              <a:buFont typeface="Arial" panose="020B0604020202020204" pitchFamily="34" charset="0"/>
              <a:buChar char="•"/>
            </a:pPr>
            <a:r>
              <a:rPr lang="en-US" dirty="0"/>
              <a:t>What certifications, licenses, or other credentials would serve as a competitive advantage?</a:t>
            </a:r>
          </a:p>
        </p:txBody>
      </p:sp>
      <p:pic>
        <p:nvPicPr>
          <p:cNvPr id="5" name="Picture 4" descr="One orange paper boat leading a group of white paper boats">
            <a:extLst>
              <a:ext uri="{FF2B5EF4-FFF2-40B4-BE49-F238E27FC236}">
                <a16:creationId xmlns:a16="http://schemas.microsoft.com/office/drawing/2014/main" id="{A7DCC000-0BC6-9EF8-1456-0AC3BC8EC04F}"/>
              </a:ext>
            </a:extLst>
          </p:cNvPr>
          <p:cNvPicPr>
            <a:picLocks noChangeAspect="1"/>
          </p:cNvPicPr>
          <p:nvPr/>
        </p:nvPicPr>
        <p:blipFill>
          <a:blip r:embed="rId3"/>
          <a:stretch>
            <a:fillRect/>
          </a:stretch>
        </p:blipFill>
        <p:spPr>
          <a:xfrm>
            <a:off x="7501049" y="2438400"/>
            <a:ext cx="4195651" cy="2798466"/>
          </a:xfrm>
          <a:prstGeom prst="rect">
            <a:avLst/>
          </a:prstGeom>
        </p:spPr>
      </p:pic>
    </p:spTree>
    <p:extLst>
      <p:ext uri="{BB962C8B-B14F-4D97-AF65-F5344CB8AC3E}">
        <p14:creationId xmlns:p14="http://schemas.microsoft.com/office/powerpoint/2010/main" val="22256372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01FBF35E-DF7D-61AB-6BF8-34480AF834E3}"/>
            </a:ext>
          </a:extLst>
        </p:cNvPr>
        <p:cNvGrpSpPr/>
        <p:nvPr/>
      </p:nvGrpSpPr>
      <p:grpSpPr>
        <a:xfrm>
          <a:off x="0" y="0"/>
          <a:ext cx="0" cy="0"/>
          <a:chOff x="0" y="0"/>
          <a:chExt cx="0" cy="0"/>
        </a:xfrm>
      </p:grpSpPr>
      <p:sp>
        <p:nvSpPr>
          <p:cNvPr id="58" name="Rectangle 57">
            <a:extLst>
              <a:ext uri="{FF2B5EF4-FFF2-40B4-BE49-F238E27FC236}">
                <a16:creationId xmlns:a16="http://schemas.microsoft.com/office/drawing/2014/main" id="{0786F82F-1B47-46ED-8EAE-53EF71E59E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EF1BAF6F-6275-4646-9C59-331B29B9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0" name="Rectangle 59">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932FF329-3A87-4F66-BA01-91CD63C81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4420926" cy="68381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eometric shapes on a wooden background">
            <a:extLst>
              <a:ext uri="{FF2B5EF4-FFF2-40B4-BE49-F238E27FC236}">
                <a16:creationId xmlns:a16="http://schemas.microsoft.com/office/drawing/2014/main" id="{CFD47648-DB5B-F7CF-8A0E-FD66C30E1E47}"/>
              </a:ext>
            </a:extLst>
          </p:cNvPr>
          <p:cNvPicPr>
            <a:picLocks noChangeAspect="1"/>
          </p:cNvPicPr>
          <p:nvPr/>
        </p:nvPicPr>
        <p:blipFill>
          <a:blip r:embed="rId3"/>
          <a:srcRect l="17184" r="27604"/>
          <a:stretch>
            <a:fillRect/>
          </a:stretch>
        </p:blipFill>
        <p:spPr>
          <a:xfrm>
            <a:off x="20" y="719747"/>
            <a:ext cx="4458058" cy="5389675"/>
          </a:xfrm>
          <a:prstGeom prst="rect">
            <a:avLst/>
          </a:prstGeom>
        </p:spPr>
      </p:pic>
      <p:sp>
        <p:nvSpPr>
          <p:cNvPr id="62" name="Rectangle 61">
            <a:extLst>
              <a:ext uri="{FF2B5EF4-FFF2-40B4-BE49-F238E27FC236}">
                <a16:creationId xmlns:a16="http://schemas.microsoft.com/office/drawing/2014/main" id="{BCF4857D-F003-4CA1-82AB-00900B100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146359"/>
            <a:ext cx="4426072" cy="71164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79855050-A75B-4DD0-9B56-8B1C7722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426076" y="748578"/>
            <a:ext cx="7765922" cy="541903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D30715-ED32-9702-F2D1-DC25685E9CD7}"/>
              </a:ext>
            </a:extLst>
          </p:cNvPr>
          <p:cNvSpPr>
            <a:spLocks noGrp="1"/>
          </p:cNvSpPr>
          <p:nvPr>
            <p:ph type="title"/>
          </p:nvPr>
        </p:nvSpPr>
        <p:spPr>
          <a:xfrm>
            <a:off x="4919472" y="1056362"/>
            <a:ext cx="6627226" cy="1154102"/>
          </a:xfrm>
        </p:spPr>
        <p:txBody>
          <a:bodyPr vert="horz" lIns="109728" tIns="109728" rIns="109728" bIns="91440" rtlCol="0" anchor="ctr">
            <a:normAutofit/>
          </a:bodyPr>
          <a:lstStyle/>
          <a:p>
            <a:pPr>
              <a:lnSpc>
                <a:spcPct val="140000"/>
              </a:lnSpc>
            </a:pPr>
            <a:r>
              <a:rPr lang="en-US" sz="2300">
                <a:solidFill>
                  <a:schemeClr val="tx1">
                    <a:lumMod val="75000"/>
                    <a:lumOff val="25000"/>
                  </a:schemeClr>
                </a:solidFill>
              </a:rPr>
              <a:t>Step 1.3: What Problems Do You Solve?</a:t>
            </a:r>
          </a:p>
        </p:txBody>
      </p:sp>
      <p:sp>
        <p:nvSpPr>
          <p:cNvPr id="64" name="Rectangle 63">
            <a:extLst>
              <a:ext uri="{FF2B5EF4-FFF2-40B4-BE49-F238E27FC236}">
                <a16:creationId xmlns:a16="http://schemas.microsoft.com/office/drawing/2014/main" id="{5E6738EB-6FF0-4AF9-8462-57F4494B8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8774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68AA6C51-CE22-5C24-B329-FAF41BBE45BB}"/>
              </a:ext>
            </a:extLst>
          </p:cNvPr>
          <p:cNvSpPr>
            <a:spLocks noGrp="1"/>
          </p:cNvSpPr>
          <p:nvPr>
            <p:ph sz="quarter" idx="17"/>
          </p:nvPr>
        </p:nvSpPr>
        <p:spPr>
          <a:xfrm>
            <a:off x="4921857" y="2268656"/>
            <a:ext cx="6627226" cy="3505938"/>
          </a:xfrm>
        </p:spPr>
        <p:txBody>
          <a:bodyPr vert="horz" lIns="109728" tIns="109728" rIns="109728" bIns="91440" rtlCol="0" anchor="t">
            <a:normAutofit lnSpcReduction="10000"/>
          </a:bodyPr>
          <a:lstStyle/>
          <a:p>
            <a:pPr lvl="1" indent="-285750">
              <a:lnSpc>
                <a:spcPct val="130000"/>
              </a:lnSpc>
              <a:buFont typeface="Corbel" panose="020B0503020204020204" pitchFamily="34" charset="0"/>
              <a:buChar char="•"/>
            </a:pPr>
            <a:r>
              <a:rPr lang="en-US" sz="1500" dirty="0"/>
              <a:t>Create a list of the top 3–5 problems your firm solves.</a:t>
            </a:r>
          </a:p>
          <a:p>
            <a:pPr marL="283464" lvl="1" indent="-285750">
              <a:lnSpc>
                <a:spcPct val="130000"/>
              </a:lnSpc>
              <a:buFont typeface="Corbel" panose="020B0503020204020204" pitchFamily="34" charset="0"/>
              <a:buChar char="•"/>
            </a:pPr>
            <a:r>
              <a:rPr lang="en-US" sz="1500" dirty="0"/>
              <a:t>What makes your firm’s solutions effective? Is it a one-time implementation or does it require follow-up support? What is the scope and scale of the follow-up?</a:t>
            </a:r>
          </a:p>
          <a:p>
            <a:pPr marL="283464" lvl="1" indent="-285750">
              <a:lnSpc>
                <a:spcPct val="130000"/>
              </a:lnSpc>
              <a:buFont typeface="Corbel" panose="020B0503020204020204" pitchFamily="34" charset="0"/>
              <a:buChar char="•"/>
            </a:pPr>
            <a:r>
              <a:rPr lang="en-US" sz="1500" dirty="0"/>
              <a:t>What makes your firm’s solutions unique? Are other firms doing this? Are other firms doing this as effectively as you are?</a:t>
            </a:r>
          </a:p>
          <a:p>
            <a:pPr marL="283464" lvl="1" indent="-285750">
              <a:lnSpc>
                <a:spcPct val="130000"/>
              </a:lnSpc>
              <a:buFont typeface="Corbel" panose="020B0503020204020204" pitchFamily="34" charset="0"/>
              <a:buChar char="•"/>
            </a:pPr>
            <a:r>
              <a:rPr lang="en-US" sz="1500" dirty="0"/>
              <a:t>Can you customize your solutions to meet client needs? If so, how do you do so? What are the results?</a:t>
            </a:r>
          </a:p>
        </p:txBody>
      </p:sp>
      <p:sp>
        <p:nvSpPr>
          <p:cNvPr id="65" name="Rectangle 64">
            <a:extLst>
              <a:ext uri="{FF2B5EF4-FFF2-40B4-BE49-F238E27FC236}">
                <a16:creationId xmlns:a16="http://schemas.microsoft.com/office/drawing/2014/main" id="{DB791336-FCAA-4174-9303-B3F3748611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94069" y="6167615"/>
            <a:ext cx="7794882"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CA212158-300D-44D0-9CCE-472C3F669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988521F4-D44A-42C5-9BDB-5CA255540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407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42389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6B5BD8-7237-3020-2E7A-6CA237CB4C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85186E-A5AB-BCDA-8906-F7BD290F4EAB}"/>
              </a:ext>
            </a:extLst>
          </p:cNvPr>
          <p:cNvSpPr>
            <a:spLocks noGrp="1"/>
          </p:cNvSpPr>
          <p:nvPr>
            <p:ph type="title"/>
          </p:nvPr>
        </p:nvSpPr>
        <p:spPr/>
        <p:txBody>
          <a:bodyPr/>
          <a:lstStyle/>
          <a:p>
            <a:r>
              <a:rPr lang="en-US" dirty="0"/>
              <a:t>Step 1.4: Develop Value Proposition Statements</a:t>
            </a:r>
          </a:p>
        </p:txBody>
      </p:sp>
      <p:sp>
        <p:nvSpPr>
          <p:cNvPr id="6" name="Content Placeholder 2">
            <a:extLst>
              <a:ext uri="{FF2B5EF4-FFF2-40B4-BE49-F238E27FC236}">
                <a16:creationId xmlns:a16="http://schemas.microsoft.com/office/drawing/2014/main" id="{44AF84CA-534A-0A9A-C86C-0227164393B1}"/>
              </a:ext>
            </a:extLst>
          </p:cNvPr>
          <p:cNvSpPr txBox="1">
            <a:spLocks/>
          </p:cNvSpPr>
          <p:nvPr/>
        </p:nvSpPr>
        <p:spPr>
          <a:xfrm>
            <a:off x="1221335" y="2282229"/>
            <a:ext cx="9972173" cy="4443412"/>
          </a:xfrm>
          <a:prstGeom prst="rect">
            <a:avLst/>
          </a:prstGeom>
        </p:spPr>
        <p:txBody>
          <a:bodyPr>
            <a:noAutofit/>
          </a:bodyPr>
          <a:lstStyle>
            <a:lvl1pPr marL="0" indent="0" algn="l" defTabSz="914400" rtl="0" eaLnBrk="1" latinLnBrk="0" hangingPunct="1">
              <a:lnSpc>
                <a:spcPct val="140000"/>
              </a:lnSpc>
              <a:spcBef>
                <a:spcPts val="930"/>
              </a:spcBef>
              <a:buFont typeface="Corbel" panose="020B0503020204020204" pitchFamily="34" charset="0"/>
              <a:buNone/>
              <a:defRPr sz="1800" b="1"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lvl="1"/>
            <a:r>
              <a:rPr lang="en-US" sz="1200" dirty="0"/>
              <a:t>Develop Value Proposition Statements:</a:t>
            </a:r>
          </a:p>
          <a:p>
            <a:pPr marL="285750" lvl="1" indent="-285750">
              <a:buFont typeface="Arial" panose="020B0604020202020204" pitchFamily="34" charset="0"/>
              <a:buChar char="•"/>
            </a:pPr>
            <a:r>
              <a:rPr lang="en-US" sz="1200" dirty="0"/>
              <a:t>Example 1: Kenneth Wise Janitorial specializes in effectively and efficiently applying the use of green environmentally friendly products. This allows Kenneth Wise to provide top notch janitorial services and maintain a chemically safe environment. The firm provides optimal janitorial support to public agencies, leveraging its team’s 30+ years of janitorial, medical grade sanitation and operations management experience, and its meticulous quality assurance program.</a:t>
            </a:r>
          </a:p>
          <a:p>
            <a:pPr marL="285750" lvl="1" indent="-285750">
              <a:buFont typeface="Arial" panose="020B0604020202020204" pitchFamily="34" charset="0"/>
              <a:buChar char="•"/>
            </a:pPr>
            <a:r>
              <a:rPr lang="en-US" sz="1200" dirty="0"/>
              <a:t>Example 2: Smith &amp; Jones Business Consulting delivers high quality management consulting by using its proven proprietary systems and applying its two principal staff members’ 25+ years of experience. </a:t>
            </a:r>
          </a:p>
          <a:p>
            <a:pPr lvl="1"/>
            <a:endParaRPr lang="en-US" sz="1200" dirty="0"/>
          </a:p>
          <a:p>
            <a:pPr lvl="1"/>
            <a:r>
              <a:rPr lang="en-US" sz="1200" dirty="0"/>
              <a:t>For each Value Proposition, provide supporting evidence:</a:t>
            </a:r>
          </a:p>
          <a:p>
            <a:pPr marL="285750" lvl="1" indent="-285750">
              <a:buFont typeface="Arial" panose="020B0604020202020204" pitchFamily="34" charset="0"/>
              <a:buChar char="•"/>
            </a:pPr>
            <a:r>
              <a:rPr lang="en-US" sz="1200" dirty="0"/>
              <a:t>Example 1: Use of green projects on all projects, green products used and applied in a cost-efficient manner, documented 30+ years of experience, successful past performance, proven use of its quality assurance systems.</a:t>
            </a:r>
          </a:p>
          <a:p>
            <a:pPr marL="285750" lvl="1" indent="-285750">
              <a:buFont typeface="Arial" panose="020B0604020202020204" pitchFamily="34" charset="0"/>
              <a:buChar char="•"/>
            </a:pPr>
            <a:r>
              <a:rPr lang="en-US" sz="1200" dirty="0"/>
              <a:t>Example 2: Documented 25+ years of experience in areas stated, proven use of its proprietary systems, successful past performance, duration of results.</a:t>
            </a:r>
          </a:p>
        </p:txBody>
      </p:sp>
    </p:spTree>
    <p:extLst>
      <p:ext uri="{BB962C8B-B14F-4D97-AF65-F5344CB8AC3E}">
        <p14:creationId xmlns:p14="http://schemas.microsoft.com/office/powerpoint/2010/main" val="23985378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1EA914B7-E739-AF3D-CD0C-E52D27A3473C}"/>
            </a:ext>
          </a:extLst>
        </p:cNvPr>
        <p:cNvGrpSpPr/>
        <p:nvPr/>
      </p:nvGrpSpPr>
      <p:grpSpPr>
        <a:xfrm>
          <a:off x="0" y="0"/>
          <a:ext cx="0" cy="0"/>
          <a:chOff x="0" y="0"/>
          <a:chExt cx="0" cy="0"/>
        </a:xfrm>
      </p:grpSpPr>
      <p:sp>
        <p:nvSpPr>
          <p:cNvPr id="261" name="Rectangle 260">
            <a:extLst>
              <a:ext uri="{FF2B5EF4-FFF2-40B4-BE49-F238E27FC236}">
                <a16:creationId xmlns:a16="http://schemas.microsoft.com/office/drawing/2014/main" id="{0786F82F-1B47-46ED-8EAE-53EF71E59E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Rectangle 261">
            <a:extLst>
              <a:ext uri="{FF2B5EF4-FFF2-40B4-BE49-F238E27FC236}">
                <a16:creationId xmlns:a16="http://schemas.microsoft.com/office/drawing/2014/main" id="{EF1BAF6F-6275-4646-9C59-331B29B9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63" name="Rectangle 262">
            <a:extLst>
              <a:ext uri="{FF2B5EF4-FFF2-40B4-BE49-F238E27FC236}">
                <a16:creationId xmlns:a16="http://schemas.microsoft.com/office/drawing/2014/main" id="{DA4E7B50-D68C-43EB-930F-EA442A13A9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4" name="Rectangle 263">
            <a:extLst>
              <a:ext uri="{FF2B5EF4-FFF2-40B4-BE49-F238E27FC236}">
                <a16:creationId xmlns:a16="http://schemas.microsoft.com/office/drawing/2014/main" id="{02822754-E01B-4742-88B9-BE0984BAFE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5813" y="0"/>
            <a:ext cx="4016188" cy="10565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Person sitting and writing">
            <a:extLst>
              <a:ext uri="{FF2B5EF4-FFF2-40B4-BE49-F238E27FC236}">
                <a16:creationId xmlns:a16="http://schemas.microsoft.com/office/drawing/2014/main" id="{5B9D2FFD-A6B3-5C2D-8CD3-4C0081441445}"/>
              </a:ext>
            </a:extLst>
          </p:cNvPr>
          <p:cNvPicPr>
            <a:picLocks noChangeAspect="1"/>
          </p:cNvPicPr>
          <p:nvPr/>
        </p:nvPicPr>
        <p:blipFill>
          <a:blip r:embed="rId3"/>
          <a:srcRect l="19772" r="27259" b="-2"/>
          <a:stretch>
            <a:fillRect/>
          </a:stretch>
        </p:blipFill>
        <p:spPr>
          <a:xfrm>
            <a:off x="8194348" y="1074544"/>
            <a:ext cx="3997652" cy="5037857"/>
          </a:xfrm>
          <a:prstGeom prst="rect">
            <a:avLst/>
          </a:prstGeom>
        </p:spPr>
      </p:pic>
      <p:sp>
        <p:nvSpPr>
          <p:cNvPr id="265" name="Rectangle 264">
            <a:extLst>
              <a:ext uri="{FF2B5EF4-FFF2-40B4-BE49-F238E27FC236}">
                <a16:creationId xmlns:a16="http://schemas.microsoft.com/office/drawing/2014/main" id="{387C5BBA-BBE2-4821-96CF-38FC49570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1031500"/>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Rectangle 265">
            <a:extLst>
              <a:ext uri="{FF2B5EF4-FFF2-40B4-BE49-F238E27FC236}">
                <a16:creationId xmlns:a16="http://schemas.microsoft.com/office/drawing/2014/main" id="{3611DA2B-4CF7-4A57-82AC-FA120DE44D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1095508"/>
            <a:ext cx="8203482" cy="501689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2AC55E-A210-28C6-3101-68FACA0CBE2A}"/>
              </a:ext>
            </a:extLst>
          </p:cNvPr>
          <p:cNvSpPr>
            <a:spLocks noGrp="1"/>
          </p:cNvSpPr>
          <p:nvPr>
            <p:ph type="title"/>
          </p:nvPr>
        </p:nvSpPr>
        <p:spPr>
          <a:xfrm>
            <a:off x="505825" y="1210"/>
            <a:ext cx="6623040" cy="1140580"/>
          </a:xfrm>
        </p:spPr>
        <p:txBody>
          <a:bodyPr vert="horz" lIns="109728" tIns="109728" rIns="109728" bIns="91440" rtlCol="0" anchor="ctr">
            <a:noAutofit/>
          </a:bodyPr>
          <a:lstStyle/>
          <a:p>
            <a:pPr>
              <a:lnSpc>
                <a:spcPct val="140000"/>
              </a:lnSpc>
            </a:pPr>
            <a:r>
              <a:rPr lang="en-US" sz="2400" dirty="0">
                <a:solidFill>
                  <a:schemeClr val="tx1">
                    <a:lumMod val="75000"/>
                    <a:lumOff val="25000"/>
                  </a:schemeClr>
                </a:solidFill>
              </a:rPr>
              <a:t>Step 2: Research Agency Past Buying Trends</a:t>
            </a:r>
          </a:p>
        </p:txBody>
      </p:sp>
      <p:sp>
        <p:nvSpPr>
          <p:cNvPr id="222" name="Content Placeholder 3">
            <a:extLst>
              <a:ext uri="{FF2B5EF4-FFF2-40B4-BE49-F238E27FC236}">
                <a16:creationId xmlns:a16="http://schemas.microsoft.com/office/drawing/2014/main" id="{4D37EA9D-7BD2-08EC-5F07-203AA3214E96}"/>
              </a:ext>
            </a:extLst>
          </p:cNvPr>
          <p:cNvSpPr>
            <a:spLocks noGrp="1"/>
          </p:cNvSpPr>
          <p:nvPr>
            <p:ph sz="quarter" idx="17"/>
          </p:nvPr>
        </p:nvSpPr>
        <p:spPr>
          <a:xfrm>
            <a:off x="646502" y="1427661"/>
            <a:ext cx="6973498" cy="4334831"/>
          </a:xfrm>
        </p:spPr>
        <p:txBody>
          <a:bodyPr vert="horz" lIns="109728" tIns="109728" rIns="109728" bIns="91440" rtlCol="0" anchor="t">
            <a:noAutofit/>
          </a:bodyPr>
          <a:lstStyle/>
          <a:p>
            <a:pPr lvl="1">
              <a:lnSpc>
                <a:spcPct val="130000"/>
              </a:lnSpc>
            </a:pPr>
            <a:r>
              <a:rPr lang="en-US" sz="1400" dirty="0"/>
              <a:t>Researching prospective client agencies’ past spending trends will help you gain insight into which buyers you should target based on their past purchasing of goods or services your firm provides.</a:t>
            </a:r>
          </a:p>
          <a:p>
            <a:pPr marL="283464" lvl="1" indent="-285750">
              <a:lnSpc>
                <a:spcPct val="130000"/>
              </a:lnSpc>
              <a:buFont typeface="Meiryo" panose="020B0604030504040204" pitchFamily="34" charset="-128"/>
              <a:buChar char="•"/>
            </a:pPr>
            <a:r>
              <a:rPr lang="en-US" sz="1400" dirty="0"/>
              <a:t>Using the following methods, you will gain insight into which agencies purchased the goods or services your firm provides.</a:t>
            </a:r>
          </a:p>
          <a:p>
            <a:pPr marL="283464" lvl="1" indent="-285750">
              <a:lnSpc>
                <a:spcPct val="130000"/>
              </a:lnSpc>
              <a:buFont typeface="Meiryo" panose="020B0604030504040204" pitchFamily="34" charset="-128"/>
              <a:buChar char="•"/>
            </a:pPr>
            <a:r>
              <a:rPr lang="en-US" sz="1400" dirty="0"/>
              <a:t>You will gain insight into how much each agency spends with your competitors on similar goods or services</a:t>
            </a:r>
          </a:p>
          <a:p>
            <a:pPr marL="283464" lvl="1" indent="-285750">
              <a:lnSpc>
                <a:spcPct val="130000"/>
              </a:lnSpc>
              <a:buFont typeface="Meiryo" panose="020B0604030504040204" pitchFamily="34" charset="-128"/>
              <a:buChar char="•"/>
            </a:pPr>
            <a:r>
              <a:rPr lang="en-US" sz="1400" dirty="0"/>
              <a:t>Using the tools, you can identify the quantities of goods and services previously purchased by agencies, along with associated timeframes.</a:t>
            </a:r>
          </a:p>
        </p:txBody>
      </p:sp>
      <p:sp>
        <p:nvSpPr>
          <p:cNvPr id="267" name="Rectangle 266">
            <a:extLst>
              <a:ext uri="{FF2B5EF4-FFF2-40B4-BE49-F238E27FC236}">
                <a16:creationId xmlns:a16="http://schemas.microsoft.com/office/drawing/2014/main" id="{C1CF7BFC-0A02-4106-88A8-CCC0D94445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144405"/>
            <a:ext cx="8150087" cy="713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Rectangle 267">
            <a:extLst>
              <a:ext uri="{FF2B5EF4-FFF2-40B4-BE49-F238E27FC236}">
                <a16:creationId xmlns:a16="http://schemas.microsoft.com/office/drawing/2014/main" id="{65304E59-B4DC-4CA3-89F1-5C88000EB7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6532" y="6167615"/>
            <a:ext cx="3982418"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Rectangle 268">
            <a:extLst>
              <a:ext uri="{FF2B5EF4-FFF2-40B4-BE49-F238E27FC236}">
                <a16:creationId xmlns:a16="http://schemas.microsoft.com/office/drawing/2014/main" id="{73167A8C-FFEF-4D1B-8459-E2BB5C045F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12401"/>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Rectangle 269">
            <a:extLst>
              <a:ext uri="{FF2B5EF4-FFF2-40B4-BE49-F238E27FC236}">
                <a16:creationId xmlns:a16="http://schemas.microsoft.com/office/drawing/2014/main" id="{1CA3DFBE-30A6-4BDE-9238-14F3652B4F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42523"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99685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BB93B2-7746-F679-70F7-ADEFC23F01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46D707-F5C9-BC81-6DE3-0EB65394A479}"/>
              </a:ext>
            </a:extLst>
          </p:cNvPr>
          <p:cNvSpPr>
            <a:spLocks noGrp="1"/>
          </p:cNvSpPr>
          <p:nvPr>
            <p:ph type="title"/>
          </p:nvPr>
        </p:nvSpPr>
        <p:spPr/>
        <p:txBody>
          <a:bodyPr/>
          <a:lstStyle/>
          <a:p>
            <a:r>
              <a:rPr lang="en-US" dirty="0"/>
              <a:t>Step 2: Research Past Agency Spending  Using fiscal.wa.gov</a:t>
            </a:r>
          </a:p>
        </p:txBody>
      </p:sp>
      <p:sp>
        <p:nvSpPr>
          <p:cNvPr id="4" name="TextBox 3">
            <a:extLst>
              <a:ext uri="{FF2B5EF4-FFF2-40B4-BE49-F238E27FC236}">
                <a16:creationId xmlns:a16="http://schemas.microsoft.com/office/drawing/2014/main" id="{EE53DED2-C010-ABE4-A209-2EB858A2B36B}"/>
              </a:ext>
            </a:extLst>
          </p:cNvPr>
          <p:cNvSpPr txBox="1"/>
          <p:nvPr/>
        </p:nvSpPr>
        <p:spPr>
          <a:xfrm>
            <a:off x="1784753" y="2543351"/>
            <a:ext cx="4076700" cy="3693319"/>
          </a:xfrm>
          <a:prstGeom prst="rect">
            <a:avLst/>
          </a:prstGeom>
          <a:solidFill>
            <a:schemeClr val="accent6">
              <a:lumMod val="40000"/>
              <a:lumOff val="60000"/>
            </a:schemeClr>
          </a:solidFill>
        </p:spPr>
        <p:txBody>
          <a:bodyPr wrap="square" rtlCol="0">
            <a:spAutoFit/>
          </a:bodyPr>
          <a:lstStyle/>
          <a:p>
            <a:pPr lvl="0"/>
            <a:r>
              <a:rPr lang="en-US" dirty="0"/>
              <a:t>Use agency past spending research database provided at </a:t>
            </a:r>
            <a:r>
              <a:rPr lang="en-US" dirty="0">
                <a:solidFill>
                  <a:srgbClr val="004D86"/>
                </a:solidFill>
                <a:hlinkClick r:id="rId3">
                  <a:extLst>
                    <a:ext uri="{A12FA001-AC4F-418D-AE19-62706E023703}">
                      <ahyp:hlinkClr xmlns:ahyp="http://schemas.microsoft.com/office/drawing/2018/hyperlinkcolor" val="tx"/>
                    </a:ext>
                  </a:extLst>
                </a:hlinkClick>
              </a:rPr>
              <a:t>www.fiscal.wa.gov</a:t>
            </a:r>
            <a:r>
              <a:rPr lang="en-US" dirty="0"/>
              <a:t>.</a:t>
            </a:r>
          </a:p>
          <a:p>
            <a:pPr marL="285750" indent="-285750">
              <a:lnSpc>
                <a:spcPct val="150000"/>
              </a:lnSpc>
              <a:buFont typeface="Arial" panose="020B0604020202020204" pitchFamily="34" charset="0"/>
              <a:buChar char="•"/>
            </a:pPr>
            <a:r>
              <a:rPr lang="en-US" dirty="0"/>
              <a:t>Identify competitors on statewide contract.</a:t>
            </a:r>
          </a:p>
          <a:p>
            <a:pPr marL="285750" indent="-285750">
              <a:lnSpc>
                <a:spcPct val="150000"/>
              </a:lnSpc>
              <a:buFont typeface="Arial" panose="020B0604020202020204" pitchFamily="34" charset="0"/>
              <a:buChar char="•"/>
            </a:pPr>
            <a:r>
              <a:rPr lang="en-US" dirty="0"/>
              <a:t>Select “Biennium” at the top.</a:t>
            </a:r>
          </a:p>
          <a:p>
            <a:pPr marL="285750" indent="-285750">
              <a:lnSpc>
                <a:spcPct val="150000"/>
              </a:lnSpc>
              <a:buFont typeface="Arial" panose="020B0604020202020204" pitchFamily="34" charset="0"/>
              <a:buChar char="•"/>
            </a:pPr>
            <a:r>
              <a:rPr lang="en-US" dirty="0"/>
              <a:t>Note: Tool was recently created and does not include past </a:t>
            </a:r>
            <a:r>
              <a:rPr lang="en-US" dirty="0" err="1"/>
              <a:t>bienniums</a:t>
            </a:r>
            <a:r>
              <a:rPr lang="en-US" dirty="0"/>
              <a:t>.</a:t>
            </a:r>
          </a:p>
          <a:p>
            <a:endParaRPr lang="en-US" dirty="0"/>
          </a:p>
        </p:txBody>
      </p:sp>
      <p:graphicFrame>
        <p:nvGraphicFramePr>
          <p:cNvPr id="8" name="Content Placeholder 2">
            <a:extLst>
              <a:ext uri="{FF2B5EF4-FFF2-40B4-BE49-F238E27FC236}">
                <a16:creationId xmlns:a16="http://schemas.microsoft.com/office/drawing/2014/main" id="{B2F741B0-A8F2-4AC6-9777-6F84CE27F701}"/>
              </a:ext>
            </a:extLst>
          </p:cNvPr>
          <p:cNvGraphicFramePr/>
          <p:nvPr>
            <p:extLst>
              <p:ext uri="{D42A27DB-BD31-4B8C-83A1-F6EECF244321}">
                <p14:modId xmlns:p14="http://schemas.microsoft.com/office/powerpoint/2010/main" val="2388105887"/>
              </p:ext>
            </p:extLst>
          </p:nvPr>
        </p:nvGraphicFramePr>
        <p:xfrm>
          <a:off x="6901697" y="2274454"/>
          <a:ext cx="4505211" cy="44434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63094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34EE865D-5A59-4DD1-A94D-A8DBE4A9E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829723A0-D41B-4C41-8D49-B56A87465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3467"/>
            <a:ext cx="642915" cy="55710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80EB573-F014-39FD-F43C-08FFAEBF4079}"/>
              </a:ext>
            </a:extLst>
          </p:cNvPr>
          <p:cNvPicPr>
            <a:picLocks noChangeAspect="1"/>
          </p:cNvPicPr>
          <p:nvPr/>
        </p:nvPicPr>
        <p:blipFill>
          <a:blip r:embed="rId2"/>
          <a:srcRect r="1" b="1051"/>
          <a:stretch>
            <a:fillRect/>
          </a:stretch>
        </p:blipFill>
        <p:spPr>
          <a:xfrm>
            <a:off x="642916" y="643467"/>
            <a:ext cx="11549083" cy="5571066"/>
          </a:xfrm>
          <a:prstGeom prst="rect">
            <a:avLst/>
          </a:prstGeom>
        </p:spPr>
      </p:pic>
      <p:sp>
        <p:nvSpPr>
          <p:cNvPr id="26" name="Rectangle 25">
            <a:extLst>
              <a:ext uri="{FF2B5EF4-FFF2-40B4-BE49-F238E27FC236}">
                <a16:creationId xmlns:a16="http://schemas.microsoft.com/office/drawing/2014/main" id="{CB8E2193-D83A-4F93-AA5A-6B128ADC2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915" y="6214533"/>
            <a:ext cx="11599127" cy="643467"/>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F465BEC9-9A64-4330-A094-2323D0EE1E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7891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4B1DA58A-A755-4FCE-9BED-1E4AD6C955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611461"/>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2E23EFB5-5855-497F-AC57-6C1941487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6184551"/>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00009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4C79A827-356E-BDAE-8A1D-55A2EEC9712B}"/>
            </a:ext>
          </a:extLst>
        </p:cNvPr>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34EE865D-5A59-4DD1-A94D-A8DBE4A9E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829723A0-D41B-4C41-8D49-B56A87465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3467"/>
            <a:ext cx="642915" cy="55710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E6856E1-F61B-6AB0-3D17-98B8986E2A0E}"/>
              </a:ext>
            </a:extLst>
          </p:cNvPr>
          <p:cNvPicPr>
            <a:picLocks noChangeAspect="1"/>
          </p:cNvPicPr>
          <p:nvPr/>
        </p:nvPicPr>
        <p:blipFill>
          <a:blip r:embed="rId2"/>
          <a:srcRect r="15005"/>
          <a:stretch>
            <a:fillRect/>
          </a:stretch>
        </p:blipFill>
        <p:spPr>
          <a:xfrm>
            <a:off x="642917" y="643467"/>
            <a:ext cx="11486923" cy="5541082"/>
          </a:xfrm>
          <a:prstGeom prst="rect">
            <a:avLst/>
          </a:prstGeom>
        </p:spPr>
      </p:pic>
      <p:sp>
        <p:nvSpPr>
          <p:cNvPr id="41" name="Rectangle 40">
            <a:extLst>
              <a:ext uri="{FF2B5EF4-FFF2-40B4-BE49-F238E27FC236}">
                <a16:creationId xmlns:a16="http://schemas.microsoft.com/office/drawing/2014/main" id="{CB8E2193-D83A-4F93-AA5A-6B128ADC2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915" y="6214533"/>
            <a:ext cx="11599127" cy="643467"/>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F465BEC9-9A64-4330-A094-2323D0EE1E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7891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B1DA58A-A755-4FCE-9BED-1E4AD6C955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611461"/>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2E23EFB5-5855-497F-AC57-6C1941487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6184551"/>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39156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4AA481-E2D5-D88E-8FC2-857982F3AE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112D71-6F99-2360-AA81-4B4E15A7E673}"/>
              </a:ext>
            </a:extLst>
          </p:cNvPr>
          <p:cNvSpPr>
            <a:spLocks noGrp="1"/>
          </p:cNvSpPr>
          <p:nvPr>
            <p:ph type="title"/>
          </p:nvPr>
        </p:nvSpPr>
        <p:spPr/>
        <p:txBody>
          <a:bodyPr/>
          <a:lstStyle/>
          <a:p>
            <a:r>
              <a:rPr lang="en-US" dirty="0"/>
              <a:t>Step 2: Research Past Agency Spending Using WEBS Database</a:t>
            </a:r>
          </a:p>
        </p:txBody>
      </p:sp>
      <p:sp>
        <p:nvSpPr>
          <p:cNvPr id="4" name="TextBox 3">
            <a:extLst>
              <a:ext uri="{FF2B5EF4-FFF2-40B4-BE49-F238E27FC236}">
                <a16:creationId xmlns:a16="http://schemas.microsoft.com/office/drawing/2014/main" id="{CE175427-A8D2-220E-3FB4-E303259081DA}"/>
              </a:ext>
            </a:extLst>
          </p:cNvPr>
          <p:cNvSpPr txBox="1"/>
          <p:nvPr/>
        </p:nvSpPr>
        <p:spPr>
          <a:xfrm>
            <a:off x="1154545" y="2543351"/>
            <a:ext cx="5588000" cy="3943387"/>
          </a:xfrm>
          <a:prstGeom prst="rect">
            <a:avLst/>
          </a:prstGeom>
          <a:solidFill>
            <a:schemeClr val="accent6">
              <a:lumMod val="40000"/>
              <a:lumOff val="60000"/>
            </a:schemeClr>
          </a:solidFill>
        </p:spPr>
        <p:txBody>
          <a:bodyPr wrap="square" rtlCol="0">
            <a:spAutoFit/>
          </a:bodyPr>
          <a:lstStyle/>
          <a:p>
            <a:pPr lvl="0"/>
            <a:r>
              <a:rPr lang="en-US" sz="1400" dirty="0"/>
              <a:t>Use WEBS to search for agencies that have issued solicitations for relevant services.</a:t>
            </a:r>
          </a:p>
          <a:p>
            <a:pPr lvl="0"/>
            <a:endParaRPr lang="en-US" sz="1400" dirty="0"/>
          </a:p>
          <a:p>
            <a:pPr marL="285750" indent="-285750">
              <a:lnSpc>
                <a:spcPct val="150000"/>
              </a:lnSpc>
              <a:buFont typeface="Arial" panose="020B0604020202020204" pitchFamily="34" charset="0"/>
              <a:buChar char="•"/>
            </a:pPr>
            <a:r>
              <a:rPr lang="en-US" sz="1400" dirty="0"/>
              <a:t>This can help firm’s find agencies that may have bought other goods or services they sell outside of the scope of their statewide contract. Firms can look at scopes and ask for past winning bids. </a:t>
            </a:r>
          </a:p>
          <a:p>
            <a:pPr marL="285750" indent="-285750">
              <a:lnSpc>
                <a:spcPct val="150000"/>
              </a:lnSpc>
              <a:buFont typeface="Arial" panose="020B0604020202020204" pitchFamily="34" charset="0"/>
              <a:buChar char="•"/>
            </a:pPr>
            <a:r>
              <a:rPr lang="en-US" sz="1400" dirty="0"/>
              <a:t>If there was a previous contract for your firm’s goods or services, the solicitation(s) may not be available in WEBS if the procurement was done outside of WEBS. If this is the case, reference fiscal.wa.gov or contact a DES representative to see if your contract is part of the target market outreach program. </a:t>
            </a:r>
          </a:p>
        </p:txBody>
      </p:sp>
      <p:graphicFrame>
        <p:nvGraphicFramePr>
          <p:cNvPr id="8" name="Content Placeholder 2">
            <a:extLst>
              <a:ext uri="{FF2B5EF4-FFF2-40B4-BE49-F238E27FC236}">
                <a16:creationId xmlns:a16="http://schemas.microsoft.com/office/drawing/2014/main" id="{8805B6BD-9E44-9289-7B88-0CF1D36BDE72}"/>
              </a:ext>
            </a:extLst>
          </p:cNvPr>
          <p:cNvGraphicFramePr/>
          <p:nvPr>
            <p:extLst>
              <p:ext uri="{D42A27DB-BD31-4B8C-83A1-F6EECF244321}">
                <p14:modId xmlns:p14="http://schemas.microsoft.com/office/powerpoint/2010/main" val="3745667356"/>
              </p:ext>
            </p:extLst>
          </p:nvPr>
        </p:nvGraphicFramePr>
        <p:xfrm>
          <a:off x="6901697" y="2274454"/>
          <a:ext cx="4505211" cy="44434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555269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C963E2D3-A835-5099-2EA2-A5B4D8182E97}"/>
            </a:ext>
          </a:extLst>
        </p:cNvPr>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34EE865D-5A59-4DD1-A94D-A8DBE4A9E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1C8D19C-1F8A-2D2F-4F06-0952F36BE567}"/>
              </a:ext>
            </a:extLst>
          </p:cNvPr>
          <p:cNvPicPr>
            <a:picLocks noChangeAspect="1"/>
          </p:cNvPicPr>
          <p:nvPr/>
        </p:nvPicPr>
        <p:blipFill>
          <a:blip r:embed="rId2"/>
          <a:srcRect b="11417"/>
          <a:stretch>
            <a:fillRect/>
          </a:stretch>
        </p:blipFill>
        <p:spPr>
          <a:xfrm>
            <a:off x="1016020" y="10"/>
            <a:ext cx="11175981" cy="6286490"/>
          </a:xfrm>
          <a:prstGeom prst="rect">
            <a:avLst/>
          </a:prstGeom>
        </p:spPr>
      </p:pic>
    </p:spTree>
    <p:extLst>
      <p:ext uri="{BB962C8B-B14F-4D97-AF65-F5344CB8AC3E}">
        <p14:creationId xmlns:p14="http://schemas.microsoft.com/office/powerpoint/2010/main" val="7640569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30E0F-10C6-298A-C347-E831FFF4ECB8}"/>
              </a:ext>
            </a:extLst>
          </p:cNvPr>
          <p:cNvSpPr>
            <a:spLocks noGrp="1"/>
          </p:cNvSpPr>
          <p:nvPr>
            <p:ph type="title"/>
          </p:nvPr>
        </p:nvSpPr>
        <p:spPr>
          <a:xfrm>
            <a:off x="642919" y="169816"/>
            <a:ext cx="10900146" cy="1168739"/>
          </a:xfrm>
        </p:spPr>
        <p:txBody>
          <a:bodyPr/>
          <a:lstStyle/>
          <a:p>
            <a:r>
              <a:rPr lang="en-US" dirty="0"/>
              <a:t>Reminder Before Q&amp;A: Next Session</a:t>
            </a:r>
          </a:p>
        </p:txBody>
      </p:sp>
      <p:sp>
        <p:nvSpPr>
          <p:cNvPr id="5" name="Content Placeholder 4">
            <a:extLst>
              <a:ext uri="{FF2B5EF4-FFF2-40B4-BE49-F238E27FC236}">
                <a16:creationId xmlns:a16="http://schemas.microsoft.com/office/drawing/2014/main" id="{C0583077-B0C2-9DCB-CBB8-0E0A1A6BE4A1}"/>
              </a:ext>
            </a:extLst>
          </p:cNvPr>
          <p:cNvSpPr>
            <a:spLocks noGrp="1"/>
          </p:cNvSpPr>
          <p:nvPr>
            <p:ph sz="quarter" idx="14"/>
          </p:nvPr>
        </p:nvSpPr>
        <p:spPr>
          <a:xfrm>
            <a:off x="4901477" y="1590118"/>
            <a:ext cx="6647604" cy="4160520"/>
          </a:xfrm>
        </p:spPr>
        <p:txBody>
          <a:bodyPr/>
          <a:lstStyle/>
          <a:p>
            <a:r>
              <a:rPr lang="en-US" b="1" dirty="0"/>
              <a:t>Intro to Prospecting: Researching Markets, Meeting Buyers, and Conducting Follow-Up</a:t>
            </a:r>
          </a:p>
          <a:p>
            <a:r>
              <a:rPr lang="en-US" dirty="0"/>
              <a:t>Learn how to identify target markets and then research past purchasing history for target agencies. Create impactful prospecting goals. Implement a prospecting plan to start conversations, follow up effectively, and establish relationships that lead to real contract opportunities.</a:t>
            </a:r>
            <a:endParaRPr lang="en-US" sz="2000" dirty="0">
              <a:solidFill>
                <a:srgbClr val="FF0000"/>
              </a:solidFill>
            </a:endParaRPr>
          </a:p>
        </p:txBody>
      </p:sp>
      <p:sp>
        <p:nvSpPr>
          <p:cNvPr id="6" name="TextBox 5">
            <a:extLst>
              <a:ext uri="{FF2B5EF4-FFF2-40B4-BE49-F238E27FC236}">
                <a16:creationId xmlns:a16="http://schemas.microsoft.com/office/drawing/2014/main" id="{642FCAEC-7543-C877-D8AE-78E983427A6A}"/>
              </a:ext>
            </a:extLst>
          </p:cNvPr>
          <p:cNvSpPr txBox="1"/>
          <p:nvPr/>
        </p:nvSpPr>
        <p:spPr>
          <a:xfrm>
            <a:off x="642919" y="1754155"/>
            <a:ext cx="3437873" cy="1200329"/>
          </a:xfrm>
          <a:prstGeom prst="rect">
            <a:avLst/>
          </a:prstGeom>
          <a:noFill/>
        </p:spPr>
        <p:txBody>
          <a:bodyPr wrap="square" rtlCol="0">
            <a:spAutoFit/>
          </a:bodyPr>
          <a:lstStyle/>
          <a:p>
            <a:r>
              <a:rPr lang="en-US" sz="2400" b="1" dirty="0">
                <a:solidFill>
                  <a:srgbClr val="004D86"/>
                </a:solidFill>
              </a:rPr>
              <a:t>Wednesday</a:t>
            </a:r>
          </a:p>
          <a:p>
            <a:r>
              <a:rPr lang="en-US" sz="2400" b="1" dirty="0">
                <a:solidFill>
                  <a:srgbClr val="004D86"/>
                </a:solidFill>
              </a:rPr>
              <a:t>October 15</a:t>
            </a:r>
          </a:p>
          <a:p>
            <a:r>
              <a:rPr lang="en-US" sz="2400" b="1" dirty="0">
                <a:solidFill>
                  <a:srgbClr val="004D86"/>
                </a:solidFill>
              </a:rPr>
              <a:t>6:00 – 7:30 pm</a:t>
            </a:r>
          </a:p>
        </p:txBody>
      </p:sp>
    </p:spTree>
    <p:extLst>
      <p:ext uri="{BB962C8B-B14F-4D97-AF65-F5344CB8AC3E}">
        <p14:creationId xmlns:p14="http://schemas.microsoft.com/office/powerpoint/2010/main" val="41532470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3" name="Rectangle 92">
            <a:extLst>
              <a:ext uri="{FF2B5EF4-FFF2-40B4-BE49-F238E27FC236}">
                <a16:creationId xmlns:a16="http://schemas.microsoft.com/office/drawing/2014/main" id="{0786F82F-1B47-46ED-8EAE-53EF71E59E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EF1BAF6F-6275-4646-9C59-331B29B9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5" name="Rectangle 94">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Rectangle 95">
            <a:extLst>
              <a:ext uri="{FF2B5EF4-FFF2-40B4-BE49-F238E27FC236}">
                <a16:creationId xmlns:a16="http://schemas.microsoft.com/office/drawing/2014/main" id="{BCF4857D-F003-4CA1-82AB-00900B100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6072" cy="18040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Hourglass and a calendar">
            <a:extLst>
              <a:ext uri="{FF2B5EF4-FFF2-40B4-BE49-F238E27FC236}">
                <a16:creationId xmlns:a16="http://schemas.microsoft.com/office/drawing/2014/main" id="{6D0331E1-68FB-BD1F-DBB7-65CD08DDA187}"/>
              </a:ext>
            </a:extLst>
          </p:cNvPr>
          <p:cNvPicPr>
            <a:picLocks noChangeAspect="1"/>
          </p:cNvPicPr>
          <p:nvPr/>
        </p:nvPicPr>
        <p:blipFill>
          <a:blip r:embed="rId3"/>
          <a:srcRect l="31332" r="2" b="2"/>
          <a:stretch>
            <a:fillRect/>
          </a:stretch>
        </p:blipFill>
        <p:spPr>
          <a:xfrm>
            <a:off x="20" y="1804072"/>
            <a:ext cx="4458058" cy="4349801"/>
          </a:xfrm>
          <a:prstGeom prst="rect">
            <a:avLst/>
          </a:prstGeom>
        </p:spPr>
      </p:pic>
      <p:sp>
        <p:nvSpPr>
          <p:cNvPr id="97" name="Rectangle 96">
            <a:extLst>
              <a:ext uri="{FF2B5EF4-FFF2-40B4-BE49-F238E27FC236}">
                <a16:creationId xmlns:a16="http://schemas.microsoft.com/office/drawing/2014/main" id="{79855050-A75B-4DD0-9B56-8B1C7722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426076" y="0"/>
            <a:ext cx="7765922" cy="616761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FDE6B89-9484-4E50-8387-C55E031D8549}"/>
              </a:ext>
            </a:extLst>
          </p:cNvPr>
          <p:cNvSpPr>
            <a:spLocks noGrp="1"/>
          </p:cNvSpPr>
          <p:nvPr>
            <p:ph type="title"/>
          </p:nvPr>
        </p:nvSpPr>
        <p:spPr>
          <a:xfrm>
            <a:off x="4794634" y="332450"/>
            <a:ext cx="6754447" cy="1471622"/>
          </a:xfrm>
        </p:spPr>
        <p:txBody>
          <a:bodyPr vert="horz" lIns="109728" tIns="109728" rIns="109728" bIns="91440" rtlCol="0" anchor="b">
            <a:normAutofit/>
          </a:bodyPr>
          <a:lstStyle/>
          <a:p>
            <a:pPr>
              <a:lnSpc>
                <a:spcPct val="150000"/>
              </a:lnSpc>
            </a:pPr>
            <a:r>
              <a:rPr lang="en-US" sz="3600" dirty="0">
                <a:solidFill>
                  <a:srgbClr val="004D86"/>
                </a:solidFill>
              </a:rPr>
              <a:t>Agenda</a:t>
            </a:r>
          </a:p>
        </p:txBody>
      </p:sp>
      <p:sp>
        <p:nvSpPr>
          <p:cNvPr id="98" name="Rectangle 97">
            <a:extLst>
              <a:ext uri="{FF2B5EF4-FFF2-40B4-BE49-F238E27FC236}">
                <a16:creationId xmlns:a16="http://schemas.microsoft.com/office/drawing/2014/main" id="{5E6738EB-6FF0-4AF9-8462-57F4494B8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753806"/>
            <a:ext cx="4425696"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Content Placeholder 4">
            <a:extLst>
              <a:ext uri="{FF2B5EF4-FFF2-40B4-BE49-F238E27FC236}">
                <a16:creationId xmlns:a16="http://schemas.microsoft.com/office/drawing/2014/main" id="{30EB58E2-A9A0-481A-8B5B-381B836CE40B}"/>
              </a:ext>
            </a:extLst>
          </p:cNvPr>
          <p:cNvSpPr>
            <a:spLocks noGrp="1"/>
          </p:cNvSpPr>
          <p:nvPr>
            <p:ph type="body" sz="half" idx="2"/>
          </p:nvPr>
        </p:nvSpPr>
        <p:spPr>
          <a:xfrm>
            <a:off x="4794637" y="1940001"/>
            <a:ext cx="6754446" cy="3834594"/>
          </a:xfrm>
        </p:spPr>
        <p:txBody>
          <a:bodyPr vert="horz" lIns="109728" tIns="109728" rIns="109728" bIns="91440" rtlCol="0" anchor="t">
            <a:normAutofit fontScale="70000" lnSpcReduction="20000"/>
          </a:bodyPr>
          <a:lstStyle/>
          <a:p>
            <a:pPr indent="-457200">
              <a:lnSpc>
                <a:spcPct val="130000"/>
              </a:lnSpc>
              <a:spcBef>
                <a:spcPts val="930"/>
              </a:spcBef>
              <a:spcAft>
                <a:spcPts val="300"/>
              </a:spcAft>
              <a:buFont typeface="Corbel" panose="020B0503020204020204" pitchFamily="34" charset="0"/>
              <a:buAutoNum type="arabicPeriod"/>
            </a:pPr>
            <a:r>
              <a:rPr lang="en-US" sz="2000" dirty="0"/>
              <a:t>Welcome and Introductions</a:t>
            </a:r>
          </a:p>
          <a:p>
            <a:pPr indent="-457200">
              <a:lnSpc>
                <a:spcPct val="130000"/>
              </a:lnSpc>
              <a:spcBef>
                <a:spcPts val="930"/>
              </a:spcBef>
              <a:spcAft>
                <a:spcPts val="300"/>
              </a:spcAft>
              <a:buFont typeface="Corbel" panose="020B0503020204020204" pitchFamily="34" charset="0"/>
              <a:buAutoNum type="arabicPeriod"/>
            </a:pPr>
            <a:r>
              <a:rPr lang="en-US" sz="2000" dirty="0"/>
              <a:t>Workshop—State Contracting Basics</a:t>
            </a:r>
          </a:p>
          <a:p>
            <a:pPr marL="682625" lvl="2" indent="-222250">
              <a:lnSpc>
                <a:spcPct val="130000"/>
              </a:lnSpc>
              <a:spcBef>
                <a:spcPts val="0"/>
              </a:spcBef>
              <a:spcAft>
                <a:spcPts val="300"/>
              </a:spcAft>
              <a:buFont typeface="Corbel" panose="020B0503020204020204" pitchFamily="34" charset="0"/>
              <a:buChar char="•"/>
            </a:pPr>
            <a:r>
              <a:rPr lang="en-US" sz="2000" dirty="0"/>
              <a:t>OFM Vendor Payee Registration</a:t>
            </a:r>
          </a:p>
          <a:p>
            <a:pPr marL="682625" lvl="2" indent="-222250">
              <a:lnSpc>
                <a:spcPct val="130000"/>
              </a:lnSpc>
              <a:spcBef>
                <a:spcPts val="0"/>
              </a:spcBef>
              <a:spcAft>
                <a:spcPts val="300"/>
              </a:spcAft>
              <a:buFont typeface="Corbel" panose="020B0503020204020204" pitchFamily="34" charset="0"/>
              <a:buChar char="•"/>
            </a:pPr>
            <a:r>
              <a:rPr lang="en-US" sz="2000" dirty="0"/>
              <a:t>Sales Reporting</a:t>
            </a:r>
          </a:p>
          <a:p>
            <a:pPr marL="682625" lvl="2" indent="-222250">
              <a:lnSpc>
                <a:spcPct val="130000"/>
              </a:lnSpc>
              <a:spcBef>
                <a:spcPts val="0"/>
              </a:spcBef>
              <a:spcAft>
                <a:spcPts val="300"/>
              </a:spcAft>
              <a:buFont typeface="Corbel" panose="020B0503020204020204" pitchFamily="34" charset="0"/>
              <a:buChar char="•"/>
            </a:pPr>
            <a:r>
              <a:rPr lang="en-US" sz="2000" dirty="0"/>
              <a:t>Small Business Registration &amp; Certifications</a:t>
            </a:r>
          </a:p>
          <a:p>
            <a:pPr marL="682625" lvl="2" indent="-222250">
              <a:lnSpc>
                <a:spcPct val="130000"/>
              </a:lnSpc>
              <a:spcBef>
                <a:spcPts val="0"/>
              </a:spcBef>
              <a:spcAft>
                <a:spcPts val="300"/>
              </a:spcAft>
              <a:buFont typeface="Corbel" panose="020B0503020204020204" pitchFamily="34" charset="0"/>
              <a:buChar char="•"/>
            </a:pPr>
            <a:r>
              <a:rPr lang="en-US" sz="2000" dirty="0"/>
              <a:t>Scope &amp; Quote Process</a:t>
            </a:r>
          </a:p>
          <a:p>
            <a:pPr marL="3175" lvl="1">
              <a:lnSpc>
                <a:spcPct val="130000"/>
              </a:lnSpc>
              <a:spcAft>
                <a:spcPts val="300"/>
              </a:spcAft>
            </a:pPr>
            <a:r>
              <a:rPr lang="en-US" sz="2000" dirty="0"/>
              <a:t>3.   Workshop—Know the Buyer: Understanding Agency Needs</a:t>
            </a:r>
          </a:p>
          <a:p>
            <a:pPr marL="3175" lvl="1">
              <a:lnSpc>
                <a:spcPct val="130000"/>
              </a:lnSpc>
              <a:spcAft>
                <a:spcPts val="300"/>
              </a:spcAft>
            </a:pPr>
            <a:r>
              <a:rPr lang="en-US" sz="2000" dirty="0"/>
              <a:t>4.   Q &amp; A and Discussion (Workshop Topic)</a:t>
            </a:r>
          </a:p>
          <a:p>
            <a:pPr marL="0" lvl="2" indent="-457200">
              <a:lnSpc>
                <a:spcPct val="130000"/>
              </a:lnSpc>
              <a:spcAft>
                <a:spcPts val="300"/>
              </a:spcAft>
              <a:buFont typeface="+mj-lt"/>
              <a:buAutoNum type="arabicPeriod" startAt="5"/>
            </a:pPr>
            <a:r>
              <a:rPr lang="en-US" sz="2000" dirty="0"/>
              <a:t>Q &amp; A about Statewide Contracts</a:t>
            </a:r>
          </a:p>
          <a:p>
            <a:pPr marL="0" lvl="2" indent="-457200">
              <a:lnSpc>
                <a:spcPct val="130000"/>
              </a:lnSpc>
              <a:spcAft>
                <a:spcPts val="300"/>
              </a:spcAft>
              <a:buFont typeface="Corbel" panose="020B0503020204020204" pitchFamily="34" charset="0"/>
              <a:buAutoNum type="arabicPeriod" startAt="5"/>
            </a:pPr>
            <a:r>
              <a:rPr lang="en-US" sz="2000" dirty="0"/>
              <a:t>Closing Remarks</a:t>
            </a:r>
          </a:p>
          <a:p>
            <a:pPr marL="0" lvl="2" indent="-457200">
              <a:lnSpc>
                <a:spcPct val="130000"/>
              </a:lnSpc>
              <a:spcAft>
                <a:spcPts val="300"/>
              </a:spcAft>
              <a:buFont typeface="Corbel" panose="020B0503020204020204" pitchFamily="34" charset="0"/>
              <a:buAutoNum type="arabicPeriod" startAt="5"/>
            </a:pPr>
            <a:endParaRPr lang="en-US" sz="2000" dirty="0"/>
          </a:p>
          <a:p>
            <a:pPr marL="0" lvl="2" indent="-457200">
              <a:lnSpc>
                <a:spcPct val="130000"/>
              </a:lnSpc>
              <a:spcAft>
                <a:spcPts val="300"/>
              </a:spcAft>
              <a:buFont typeface="Corbel" panose="020B0503020204020204" pitchFamily="34" charset="0"/>
              <a:buChar char="•"/>
            </a:pPr>
            <a:endParaRPr lang="en-US" sz="1100" dirty="0"/>
          </a:p>
        </p:txBody>
      </p:sp>
      <p:sp>
        <p:nvSpPr>
          <p:cNvPr id="100" name="Rectangle 99">
            <a:extLst>
              <a:ext uri="{FF2B5EF4-FFF2-40B4-BE49-F238E27FC236}">
                <a16:creationId xmlns:a16="http://schemas.microsoft.com/office/drawing/2014/main" id="{DB791336-FCAA-4174-9303-B3F3748611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49" y="6167615"/>
            <a:ext cx="12192001"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CA212158-300D-44D0-9CCE-472C3F669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988521F4-D44A-42C5-9BDB-5CA255540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407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82995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6ABA9A-A182-20E0-88B3-5AB7BCE58A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FFB48E-8DFD-8323-6CB2-1683852FED17}"/>
              </a:ext>
            </a:extLst>
          </p:cNvPr>
          <p:cNvSpPr>
            <a:spLocks noGrp="1"/>
          </p:cNvSpPr>
          <p:nvPr>
            <p:ph type="title"/>
          </p:nvPr>
        </p:nvSpPr>
        <p:spPr/>
        <p:txBody>
          <a:bodyPr/>
          <a:lstStyle/>
          <a:p>
            <a:r>
              <a:rPr lang="en-US" dirty="0"/>
              <a:t>Q &amp; A: Response to Inquiries</a:t>
            </a:r>
          </a:p>
        </p:txBody>
      </p:sp>
      <p:sp>
        <p:nvSpPr>
          <p:cNvPr id="6" name="Content Placeholder 2">
            <a:extLst>
              <a:ext uri="{FF2B5EF4-FFF2-40B4-BE49-F238E27FC236}">
                <a16:creationId xmlns:a16="http://schemas.microsoft.com/office/drawing/2014/main" id="{B945DB32-C8FB-B070-A2E6-84D60E5BA5B2}"/>
              </a:ext>
            </a:extLst>
          </p:cNvPr>
          <p:cNvSpPr txBox="1">
            <a:spLocks/>
          </p:cNvSpPr>
          <p:nvPr/>
        </p:nvSpPr>
        <p:spPr>
          <a:xfrm>
            <a:off x="1358061" y="2556588"/>
            <a:ext cx="5652339" cy="4301412"/>
          </a:xfrm>
          <a:prstGeom prst="rect">
            <a:avLst/>
          </a:prstGeom>
        </p:spPr>
        <p:txBody>
          <a:bodyPr>
            <a:normAutofit/>
          </a:bodyPr>
          <a:lstStyle>
            <a:lvl1pPr marL="0" indent="0" algn="l" defTabSz="914400" rtl="0" eaLnBrk="1" latinLnBrk="0" hangingPunct="1">
              <a:lnSpc>
                <a:spcPct val="140000"/>
              </a:lnSpc>
              <a:spcBef>
                <a:spcPts val="930"/>
              </a:spcBef>
              <a:buFont typeface="Corbel" panose="020B0503020204020204" pitchFamily="34" charset="0"/>
              <a:buNone/>
              <a:defRPr sz="1800" b="1"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lvl="1"/>
            <a:r>
              <a:rPr lang="en-US" sz="2800" dirty="0"/>
              <a:t>What are your questions about understanding agency needs?</a:t>
            </a:r>
          </a:p>
        </p:txBody>
      </p:sp>
      <p:pic>
        <p:nvPicPr>
          <p:cNvPr id="4" name="Picture 3" descr="Several hands raised and ready to answer a question">
            <a:extLst>
              <a:ext uri="{FF2B5EF4-FFF2-40B4-BE49-F238E27FC236}">
                <a16:creationId xmlns:a16="http://schemas.microsoft.com/office/drawing/2014/main" id="{39AE03BA-F87E-F998-9953-04C39EBC2483}"/>
              </a:ext>
            </a:extLst>
          </p:cNvPr>
          <p:cNvPicPr>
            <a:picLocks noChangeAspect="1"/>
          </p:cNvPicPr>
          <p:nvPr/>
        </p:nvPicPr>
        <p:blipFill>
          <a:blip r:embed="rId3"/>
          <a:stretch>
            <a:fillRect/>
          </a:stretch>
        </p:blipFill>
        <p:spPr>
          <a:xfrm>
            <a:off x="7307580" y="2556588"/>
            <a:ext cx="4389120" cy="2929652"/>
          </a:xfrm>
          <a:prstGeom prst="rect">
            <a:avLst/>
          </a:prstGeom>
        </p:spPr>
      </p:pic>
    </p:spTree>
    <p:extLst>
      <p:ext uri="{BB962C8B-B14F-4D97-AF65-F5344CB8AC3E}">
        <p14:creationId xmlns:p14="http://schemas.microsoft.com/office/powerpoint/2010/main" val="34276312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E3872-3885-F2E7-2898-1F40B787E4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3F09E3-0002-3998-69EB-A0B5D41E9422}"/>
              </a:ext>
            </a:extLst>
          </p:cNvPr>
          <p:cNvSpPr>
            <a:spLocks noGrp="1"/>
          </p:cNvSpPr>
          <p:nvPr>
            <p:ph type="title"/>
          </p:nvPr>
        </p:nvSpPr>
        <p:spPr/>
        <p:txBody>
          <a:bodyPr/>
          <a:lstStyle/>
          <a:p>
            <a:r>
              <a:rPr lang="en-US" dirty="0"/>
              <a:t>Q &amp; A: Statewide Contracting</a:t>
            </a:r>
          </a:p>
        </p:txBody>
      </p:sp>
      <p:sp>
        <p:nvSpPr>
          <p:cNvPr id="6" name="Content Placeholder 2">
            <a:extLst>
              <a:ext uri="{FF2B5EF4-FFF2-40B4-BE49-F238E27FC236}">
                <a16:creationId xmlns:a16="http://schemas.microsoft.com/office/drawing/2014/main" id="{492DEE6C-CA7A-E050-A202-7E15F6EFEDDB}"/>
              </a:ext>
            </a:extLst>
          </p:cNvPr>
          <p:cNvSpPr txBox="1">
            <a:spLocks/>
          </p:cNvSpPr>
          <p:nvPr/>
        </p:nvSpPr>
        <p:spPr>
          <a:xfrm>
            <a:off x="1358061" y="2556588"/>
            <a:ext cx="4821675" cy="3539412"/>
          </a:xfrm>
          <a:prstGeom prst="rect">
            <a:avLst/>
          </a:prstGeom>
        </p:spPr>
        <p:txBody>
          <a:bodyPr>
            <a:normAutofit fontScale="92500"/>
          </a:bodyPr>
          <a:lstStyle>
            <a:lvl1pPr marL="0" indent="0" algn="l" defTabSz="914400" rtl="0" eaLnBrk="1" latinLnBrk="0" hangingPunct="1">
              <a:lnSpc>
                <a:spcPct val="140000"/>
              </a:lnSpc>
              <a:spcBef>
                <a:spcPts val="930"/>
              </a:spcBef>
              <a:buFont typeface="Corbel" panose="020B0503020204020204" pitchFamily="34" charset="0"/>
              <a:buNone/>
              <a:defRPr sz="1800" b="1"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lvl="1"/>
            <a:r>
              <a:rPr lang="en-US" sz="2800" dirty="0"/>
              <a:t>What are your questions about managing or marketing your statewide contract, WEBS, reporting, or other topics?</a:t>
            </a:r>
          </a:p>
        </p:txBody>
      </p:sp>
      <p:pic>
        <p:nvPicPr>
          <p:cNvPr id="4" name="Picture 3" descr="Close-up of question mark on a hardwood floor against a wall">
            <a:extLst>
              <a:ext uri="{FF2B5EF4-FFF2-40B4-BE49-F238E27FC236}">
                <a16:creationId xmlns:a16="http://schemas.microsoft.com/office/drawing/2014/main" id="{E735C334-60A4-E5A5-0FBB-D377D9CCF9D3}"/>
              </a:ext>
            </a:extLst>
          </p:cNvPr>
          <p:cNvPicPr>
            <a:picLocks noChangeAspect="1"/>
          </p:cNvPicPr>
          <p:nvPr/>
        </p:nvPicPr>
        <p:blipFill>
          <a:blip r:embed="rId3"/>
          <a:stretch>
            <a:fillRect/>
          </a:stretch>
        </p:blipFill>
        <p:spPr>
          <a:xfrm>
            <a:off x="7313622" y="2526046"/>
            <a:ext cx="4389120" cy="2156349"/>
          </a:xfrm>
          <a:prstGeom prst="rect">
            <a:avLst/>
          </a:prstGeom>
        </p:spPr>
      </p:pic>
    </p:spTree>
    <p:extLst>
      <p:ext uri="{BB962C8B-B14F-4D97-AF65-F5344CB8AC3E}">
        <p14:creationId xmlns:p14="http://schemas.microsoft.com/office/powerpoint/2010/main" val="13198323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56267-A9DF-528F-31F3-5BBE636C28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9B5FE1-141F-3DA3-2510-015E34C65447}"/>
              </a:ext>
            </a:extLst>
          </p:cNvPr>
          <p:cNvSpPr>
            <a:spLocks noGrp="1"/>
          </p:cNvSpPr>
          <p:nvPr>
            <p:ph type="title"/>
          </p:nvPr>
        </p:nvSpPr>
        <p:spPr/>
        <p:txBody>
          <a:bodyPr/>
          <a:lstStyle/>
          <a:p>
            <a:r>
              <a:rPr lang="en-US" dirty="0"/>
              <a:t>Closing</a:t>
            </a:r>
          </a:p>
        </p:txBody>
      </p:sp>
      <p:sp>
        <p:nvSpPr>
          <p:cNvPr id="6" name="Content Placeholder 2">
            <a:extLst>
              <a:ext uri="{FF2B5EF4-FFF2-40B4-BE49-F238E27FC236}">
                <a16:creationId xmlns:a16="http://schemas.microsoft.com/office/drawing/2014/main" id="{3002F2FD-4B9C-92D3-D0C7-354F65BFCCDD}"/>
              </a:ext>
            </a:extLst>
          </p:cNvPr>
          <p:cNvSpPr txBox="1">
            <a:spLocks/>
          </p:cNvSpPr>
          <p:nvPr/>
        </p:nvSpPr>
        <p:spPr>
          <a:xfrm>
            <a:off x="1535372" y="2556588"/>
            <a:ext cx="9907692" cy="4301412"/>
          </a:xfrm>
          <a:prstGeom prst="rect">
            <a:avLst/>
          </a:prstGeom>
        </p:spPr>
        <p:txBody>
          <a:bodyPr>
            <a:normAutofit/>
          </a:bodyPr>
          <a:lstStyle>
            <a:lvl1pPr marL="0" indent="0" algn="l" defTabSz="914400" rtl="0" eaLnBrk="1" latinLnBrk="0" hangingPunct="1">
              <a:lnSpc>
                <a:spcPct val="140000"/>
              </a:lnSpc>
              <a:spcBef>
                <a:spcPts val="930"/>
              </a:spcBef>
              <a:buFont typeface="Corbel" panose="020B0503020204020204" pitchFamily="34" charset="0"/>
              <a:buNone/>
              <a:defRPr sz="1800" b="1"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marL="457200" lvl="1" indent="-457200">
              <a:buFont typeface="Arial" panose="020B0604020202020204" pitchFamily="34" charset="0"/>
              <a:buChar char="•"/>
            </a:pPr>
            <a:r>
              <a:rPr lang="en-US" sz="2000" dirty="0"/>
              <a:t>Thank you to DES for sponsoring the Learn &amp; Grow Statewide Contract Holder Workshop Series! </a:t>
            </a:r>
          </a:p>
          <a:p>
            <a:pPr marL="457200" lvl="1" indent="-457200">
              <a:buFont typeface="Arial" panose="020B0604020202020204" pitchFamily="34" charset="0"/>
              <a:buChar char="•"/>
            </a:pPr>
            <a:r>
              <a:rPr lang="en-US" sz="2000" dirty="0"/>
              <a:t>If you need support, reach out for resources.</a:t>
            </a:r>
          </a:p>
          <a:p>
            <a:pPr marL="457200" lvl="1" indent="-457200">
              <a:buFont typeface="Arial" panose="020B0604020202020204" pitchFamily="34" charset="0"/>
              <a:buChar char="•"/>
            </a:pPr>
            <a:r>
              <a:rPr lang="en-US" sz="2000" dirty="0"/>
              <a:t>The workshop presentation and handouts will be emailed to you.</a:t>
            </a:r>
          </a:p>
          <a:p>
            <a:pPr marL="457200" lvl="1" indent="-457200">
              <a:buFont typeface="Arial" panose="020B0604020202020204" pitchFamily="34" charset="0"/>
              <a:buChar char="•"/>
            </a:pPr>
            <a:r>
              <a:rPr lang="en-US" sz="2000" dirty="0"/>
              <a:t>Next workshop is Intro to Prospecting: Researching Markets, Meeting Buyers, and Conducting Follow-Up Wednesday, October 15, at 6:00 pm.</a:t>
            </a:r>
          </a:p>
          <a:p>
            <a:pPr marL="457200" lvl="1" indent="-457200">
              <a:buFont typeface="Arial" panose="020B0604020202020204" pitchFamily="34" charset="0"/>
              <a:buChar char="•"/>
            </a:pPr>
            <a:endParaRPr lang="en-US" sz="2000" dirty="0"/>
          </a:p>
          <a:p>
            <a:pPr marL="457200" lvl="1" indent="-457200">
              <a:buFont typeface="Arial" panose="020B0604020202020204" pitchFamily="34" charset="0"/>
              <a:buChar char="•"/>
            </a:pPr>
            <a:endParaRPr lang="en-US" sz="2000" dirty="0"/>
          </a:p>
        </p:txBody>
      </p:sp>
    </p:spTree>
    <p:extLst>
      <p:ext uri="{BB962C8B-B14F-4D97-AF65-F5344CB8AC3E}">
        <p14:creationId xmlns:p14="http://schemas.microsoft.com/office/powerpoint/2010/main" val="25845784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4081DB-1923-4878-AB15-AD54F35A1DC7}"/>
              </a:ext>
            </a:extLst>
          </p:cNvPr>
          <p:cNvSpPr>
            <a:spLocks noGrp="1"/>
          </p:cNvSpPr>
          <p:nvPr>
            <p:ph type="title"/>
          </p:nvPr>
        </p:nvSpPr>
        <p:spPr>
          <a:xfrm>
            <a:off x="810134" y="246941"/>
            <a:ext cx="3757857" cy="3776161"/>
          </a:xfrm>
        </p:spPr>
        <p:txBody>
          <a:bodyPr vert="horz" lIns="109728" tIns="109728" rIns="109728" bIns="91440" rtlCol="0" anchor="ctr">
            <a:noAutofit/>
          </a:bodyPr>
          <a:lstStyle/>
          <a:p>
            <a:pPr>
              <a:lnSpc>
                <a:spcPct val="150000"/>
              </a:lnSpc>
            </a:pPr>
            <a:r>
              <a:rPr lang="en-US" sz="2800" dirty="0">
                <a:solidFill>
                  <a:srgbClr val="004D86"/>
                </a:solidFill>
              </a:rPr>
              <a:t>Thank you!</a:t>
            </a:r>
            <a:br>
              <a:rPr lang="en-US" sz="2800" dirty="0">
                <a:solidFill>
                  <a:srgbClr val="004D86"/>
                </a:solidFill>
              </a:rPr>
            </a:br>
            <a:r>
              <a:rPr lang="en-US" sz="2800" dirty="0">
                <a:solidFill>
                  <a:srgbClr val="004D86"/>
                </a:solidFill>
              </a:rPr>
              <a:t>See you in </a:t>
            </a:r>
            <a:br>
              <a:rPr lang="en-US" sz="2800" dirty="0">
                <a:solidFill>
                  <a:srgbClr val="004D86"/>
                </a:solidFill>
              </a:rPr>
            </a:br>
            <a:r>
              <a:rPr lang="en-US" sz="2800" dirty="0">
                <a:solidFill>
                  <a:srgbClr val="004D86"/>
                </a:solidFill>
              </a:rPr>
              <a:t>two weeks.</a:t>
            </a:r>
          </a:p>
        </p:txBody>
      </p:sp>
      <p:graphicFrame>
        <p:nvGraphicFramePr>
          <p:cNvPr id="7" name="Content Placeholder 4">
            <a:extLst>
              <a:ext uri="{FF2B5EF4-FFF2-40B4-BE49-F238E27FC236}">
                <a16:creationId xmlns:a16="http://schemas.microsoft.com/office/drawing/2014/main" id="{7BA3F45F-F607-8791-44B9-5F53B334DCE9}"/>
              </a:ext>
            </a:extLst>
          </p:cNvPr>
          <p:cNvGraphicFramePr>
            <a:graphicFrameLocks noGrp="1"/>
          </p:cNvGraphicFramePr>
          <p:nvPr>
            <p:ph idx="4294967295"/>
            <p:extLst>
              <p:ext uri="{D42A27DB-BD31-4B8C-83A1-F6EECF244321}">
                <p14:modId xmlns:p14="http://schemas.microsoft.com/office/powerpoint/2010/main" val="885365075"/>
              </p:ext>
            </p:extLst>
          </p:nvPr>
        </p:nvGraphicFramePr>
        <p:xfrm>
          <a:off x="0" y="4022725"/>
          <a:ext cx="12744450" cy="33575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Several images of people working together&#10;&#10;AI-generated content may be incorrect.">
            <a:extLst>
              <a:ext uri="{FF2B5EF4-FFF2-40B4-BE49-F238E27FC236}">
                <a16:creationId xmlns:a16="http://schemas.microsoft.com/office/drawing/2014/main" id="{69A5C0B3-369A-79F3-9E36-8833D63C647A}"/>
              </a:ext>
            </a:extLst>
          </p:cNvPr>
          <p:cNvPicPr>
            <a:picLocks noChangeAspect="1"/>
          </p:cNvPicPr>
          <p:nvPr/>
        </p:nvPicPr>
        <p:blipFill>
          <a:blip r:embed="rId8"/>
          <a:stretch>
            <a:fillRect/>
          </a:stretch>
        </p:blipFill>
        <p:spPr>
          <a:xfrm>
            <a:off x="5654351" y="246941"/>
            <a:ext cx="5526121" cy="3919982"/>
          </a:xfrm>
          <a:prstGeom prst="rect">
            <a:avLst/>
          </a:prstGeom>
        </p:spPr>
      </p:pic>
    </p:spTree>
    <p:extLst>
      <p:ext uri="{BB962C8B-B14F-4D97-AF65-F5344CB8AC3E}">
        <p14:creationId xmlns:p14="http://schemas.microsoft.com/office/powerpoint/2010/main" val="7982039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CADC4A9A-0F59-2115-67B0-4152E6C26F8E}"/>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5BF4D233-ADDC-DB16-D140-1B70ECA5CC9E}"/>
              </a:ext>
            </a:extLst>
          </p:cNvPr>
          <p:cNvSpPr>
            <a:spLocks noGrp="1"/>
          </p:cNvSpPr>
          <p:nvPr>
            <p:ph type="body" idx="1"/>
          </p:nvPr>
        </p:nvSpPr>
        <p:spPr>
          <a:xfrm>
            <a:off x="1635104" y="4217961"/>
            <a:ext cx="9180747" cy="2434047"/>
          </a:xfrm>
        </p:spPr>
        <p:txBody>
          <a:bodyPr vert="horz" lIns="109728" tIns="109728" rIns="109728" bIns="91440" rtlCol="0" anchor="t">
            <a:normAutofit fontScale="55000" lnSpcReduction="20000"/>
          </a:bodyPr>
          <a:lstStyle/>
          <a:p>
            <a:pPr algn="l">
              <a:lnSpc>
                <a:spcPct val="140000"/>
              </a:lnSpc>
              <a:spcBef>
                <a:spcPts val="930"/>
              </a:spcBef>
            </a:pPr>
            <a:r>
              <a:rPr lang="en-US" sz="3200" b="1" dirty="0">
                <a:solidFill>
                  <a:srgbClr val="004D86"/>
                </a:solidFill>
              </a:rPr>
              <a:t>State Contracting Basics: </a:t>
            </a:r>
          </a:p>
          <a:p>
            <a:pPr marL="457200" indent="-457200" algn="l">
              <a:lnSpc>
                <a:spcPct val="140000"/>
              </a:lnSpc>
              <a:spcBef>
                <a:spcPts val="930"/>
              </a:spcBef>
              <a:buFont typeface="Arial" panose="020B0604020202020204" pitchFamily="34" charset="0"/>
              <a:buChar char="•"/>
            </a:pPr>
            <a:r>
              <a:rPr lang="en-US" sz="3200" dirty="0">
                <a:solidFill>
                  <a:schemeClr val="tx1"/>
                </a:solidFill>
              </a:rPr>
              <a:t>OFM Vendor Payee Registration</a:t>
            </a:r>
          </a:p>
          <a:p>
            <a:pPr marL="457200" indent="-457200" algn="l">
              <a:lnSpc>
                <a:spcPct val="140000"/>
              </a:lnSpc>
              <a:spcBef>
                <a:spcPts val="930"/>
              </a:spcBef>
              <a:buFont typeface="Arial" panose="020B0604020202020204" pitchFamily="34" charset="0"/>
              <a:buChar char="•"/>
            </a:pPr>
            <a:r>
              <a:rPr lang="en-US" sz="3200" dirty="0">
                <a:solidFill>
                  <a:schemeClr val="tx1"/>
                </a:solidFill>
              </a:rPr>
              <a:t>Sales Reporting</a:t>
            </a:r>
          </a:p>
          <a:p>
            <a:pPr marL="457200" indent="-457200" algn="l">
              <a:lnSpc>
                <a:spcPct val="140000"/>
              </a:lnSpc>
              <a:spcBef>
                <a:spcPts val="930"/>
              </a:spcBef>
              <a:buFont typeface="Arial" panose="020B0604020202020204" pitchFamily="34" charset="0"/>
              <a:buChar char="•"/>
            </a:pPr>
            <a:r>
              <a:rPr lang="en-US" sz="3200" dirty="0">
                <a:solidFill>
                  <a:schemeClr val="tx1"/>
                </a:solidFill>
              </a:rPr>
              <a:t>Small Business Registration &amp; Certifications</a:t>
            </a:r>
          </a:p>
          <a:p>
            <a:pPr marL="457200" indent="-457200" algn="l">
              <a:lnSpc>
                <a:spcPct val="140000"/>
              </a:lnSpc>
              <a:spcBef>
                <a:spcPts val="930"/>
              </a:spcBef>
              <a:buFont typeface="Arial" panose="020B0604020202020204" pitchFamily="34" charset="0"/>
              <a:buChar char="•"/>
            </a:pPr>
            <a:r>
              <a:rPr lang="en-US" sz="3200" dirty="0">
                <a:solidFill>
                  <a:schemeClr val="tx1"/>
                </a:solidFill>
              </a:rPr>
              <a:t>Scope &amp; Quote Process</a:t>
            </a:r>
          </a:p>
          <a:p>
            <a:pPr algn="l">
              <a:lnSpc>
                <a:spcPct val="140000"/>
              </a:lnSpc>
              <a:spcBef>
                <a:spcPts val="930"/>
              </a:spcBef>
            </a:pPr>
            <a:endParaRPr lang="en-US" sz="3200" b="1" dirty="0">
              <a:solidFill>
                <a:srgbClr val="004D86"/>
              </a:solidFill>
            </a:endParaRPr>
          </a:p>
          <a:p>
            <a:pPr algn="l">
              <a:lnSpc>
                <a:spcPct val="140000"/>
              </a:lnSpc>
              <a:spcBef>
                <a:spcPts val="930"/>
              </a:spcBef>
            </a:pPr>
            <a:endParaRPr lang="en-US" sz="3200" b="1" dirty="0">
              <a:solidFill>
                <a:srgbClr val="004D86"/>
              </a:solidFill>
            </a:endParaRPr>
          </a:p>
        </p:txBody>
      </p:sp>
      <p:pic>
        <p:nvPicPr>
          <p:cNvPr id="19" name="Picture 18" descr="A white building with a dome&#10;&#10;AI-generated content may be incorrect.">
            <a:extLst>
              <a:ext uri="{FF2B5EF4-FFF2-40B4-BE49-F238E27FC236}">
                <a16:creationId xmlns:a16="http://schemas.microsoft.com/office/drawing/2014/main" id="{A4BC69B0-A756-B748-A43A-AEB6B2BB62EF}"/>
              </a:ext>
            </a:extLst>
          </p:cNvPr>
          <p:cNvPicPr>
            <a:picLocks noChangeAspect="1"/>
          </p:cNvPicPr>
          <p:nvPr/>
        </p:nvPicPr>
        <p:blipFill>
          <a:blip r:embed="rId3"/>
          <a:stretch>
            <a:fillRect/>
          </a:stretch>
        </p:blipFill>
        <p:spPr>
          <a:xfrm>
            <a:off x="1635104" y="776032"/>
            <a:ext cx="8866641" cy="2754488"/>
          </a:xfrm>
          <a:prstGeom prst="rect">
            <a:avLst/>
          </a:prstGeom>
        </p:spPr>
      </p:pic>
    </p:spTree>
    <p:extLst>
      <p:ext uri="{BB962C8B-B14F-4D97-AF65-F5344CB8AC3E}">
        <p14:creationId xmlns:p14="http://schemas.microsoft.com/office/powerpoint/2010/main" val="19287414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B65A9-1ACB-EE49-7672-A927F8F3463B}"/>
              </a:ext>
            </a:extLst>
          </p:cNvPr>
          <p:cNvSpPr>
            <a:spLocks noGrp="1"/>
          </p:cNvSpPr>
          <p:nvPr>
            <p:ph type="title"/>
          </p:nvPr>
        </p:nvSpPr>
        <p:spPr/>
        <p:txBody>
          <a:bodyPr/>
          <a:lstStyle/>
          <a:p>
            <a:r>
              <a:rPr lang="en-US" dirty="0">
                <a:solidFill>
                  <a:srgbClr val="004D86"/>
                </a:solidFill>
              </a:rPr>
              <a:t>OFM Vendor Payee Registration</a:t>
            </a:r>
          </a:p>
        </p:txBody>
      </p:sp>
      <p:sp>
        <p:nvSpPr>
          <p:cNvPr id="6" name="Content Placeholder 5">
            <a:extLst>
              <a:ext uri="{FF2B5EF4-FFF2-40B4-BE49-F238E27FC236}">
                <a16:creationId xmlns:a16="http://schemas.microsoft.com/office/drawing/2014/main" id="{2BBAABBD-8A7F-A90C-3E5F-9B47E6255AA6}"/>
              </a:ext>
            </a:extLst>
          </p:cNvPr>
          <p:cNvSpPr>
            <a:spLocks noGrp="1"/>
          </p:cNvSpPr>
          <p:nvPr>
            <p:ph sz="quarter" idx="15"/>
          </p:nvPr>
        </p:nvSpPr>
        <p:spPr/>
        <p:txBody>
          <a:bodyPr>
            <a:normAutofit/>
          </a:bodyPr>
          <a:lstStyle/>
          <a:p>
            <a:r>
              <a:rPr lang="en-US" dirty="0"/>
              <a:t>Register for OFM at: </a:t>
            </a:r>
            <a:r>
              <a:rPr kumimoji="0" lang="en-US" sz="2800" b="0" i="0" u="none" strike="noStrike" kern="1200" cap="none" spc="0" normalizeH="0" baseline="0" noProof="0" dirty="0">
                <a:ln>
                  <a:noFill/>
                </a:ln>
                <a:solidFill>
                  <a:srgbClr val="004D86"/>
                </a:solidFill>
                <a:effectLst/>
                <a:uLnTx/>
                <a:uFillTx/>
                <a:latin typeface="Aptos" panose="020B0004020202020204"/>
                <a:ea typeface="+mn-ea"/>
                <a:cs typeface="+mn-cs"/>
                <a:hlinkClick r:id="rId3">
                  <a:extLst>
                    <a:ext uri="{A12FA001-AC4F-418D-AE19-62706E023703}">
                      <ahyp:hlinkClr xmlns:ahyp="http://schemas.microsoft.com/office/drawing/2018/hyperlinkcolor" val="tx"/>
                    </a:ext>
                  </a:extLst>
                </a:hlinkClick>
              </a:rPr>
              <a:t>Vendor payee registration | Office of Financial Management</a:t>
            </a:r>
            <a:endParaRPr lang="en-US" dirty="0">
              <a:solidFill>
                <a:srgbClr val="004D86"/>
              </a:solidFill>
            </a:endParaRPr>
          </a:p>
          <a:p>
            <a:pPr marL="285750" indent="-285750">
              <a:buFont typeface="Arial" panose="020B0604020202020204" pitchFamily="34" charset="0"/>
              <a:buChar char="•"/>
            </a:pPr>
            <a:r>
              <a:rPr lang="en-US" sz="2000" dirty="0"/>
              <a:t>Enter business information. </a:t>
            </a:r>
          </a:p>
          <a:p>
            <a:pPr marL="285750" indent="-285750">
              <a:buFont typeface="Arial" panose="020B0604020202020204" pitchFamily="34" charset="0"/>
              <a:buChar char="•"/>
            </a:pPr>
            <a:r>
              <a:rPr lang="en-US" sz="2000" dirty="0"/>
              <a:t>Enter bank account information.</a:t>
            </a:r>
          </a:p>
          <a:p>
            <a:pPr marL="285750" indent="-285750">
              <a:buFont typeface="Arial" panose="020B0604020202020204" pitchFamily="34" charset="0"/>
              <a:buChar char="•"/>
            </a:pPr>
            <a:r>
              <a:rPr lang="en-US" sz="2000" dirty="0"/>
              <a:t>Watch email for notification of acceptance, rejection or clarification.</a:t>
            </a:r>
          </a:p>
          <a:p>
            <a:endParaRPr lang="en-US" dirty="0"/>
          </a:p>
        </p:txBody>
      </p:sp>
      <p:sp>
        <p:nvSpPr>
          <p:cNvPr id="11" name="Rectangle 10">
            <a:extLst>
              <a:ext uri="{FF2B5EF4-FFF2-40B4-BE49-F238E27FC236}">
                <a16:creationId xmlns:a16="http://schemas.microsoft.com/office/drawing/2014/main" id="{87F13962-51D6-EED9-A95B-63C9A69778EC}"/>
              </a:ext>
            </a:extLst>
          </p:cNvPr>
          <p:cNvSpPr/>
          <p:nvPr/>
        </p:nvSpPr>
        <p:spPr>
          <a:xfrm>
            <a:off x="0" y="0"/>
            <a:ext cx="463229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026F9E1-221C-508B-6352-C0A8186CADF4}"/>
              </a:ext>
            </a:extLst>
          </p:cNvPr>
          <p:cNvPicPr>
            <a:picLocks noChangeAspect="1"/>
          </p:cNvPicPr>
          <p:nvPr/>
        </p:nvPicPr>
        <p:blipFill>
          <a:blip r:embed="rId4"/>
          <a:stretch>
            <a:fillRect/>
          </a:stretch>
        </p:blipFill>
        <p:spPr>
          <a:xfrm>
            <a:off x="313103" y="732692"/>
            <a:ext cx="3967219" cy="53633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701088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C0409-E4E2-B7D8-A74B-876BE45089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22BD6E-A050-1E35-F04B-1FF5BC551E5B}"/>
              </a:ext>
            </a:extLst>
          </p:cNvPr>
          <p:cNvSpPr>
            <a:spLocks noGrp="1"/>
          </p:cNvSpPr>
          <p:nvPr>
            <p:ph type="title"/>
          </p:nvPr>
        </p:nvSpPr>
        <p:spPr/>
        <p:txBody>
          <a:bodyPr/>
          <a:lstStyle/>
          <a:p>
            <a:r>
              <a:rPr lang="en-US" dirty="0"/>
              <a:t>Sales Reporting</a:t>
            </a:r>
          </a:p>
        </p:txBody>
      </p:sp>
      <p:sp>
        <p:nvSpPr>
          <p:cNvPr id="3" name="Content Placeholder 2">
            <a:extLst>
              <a:ext uri="{FF2B5EF4-FFF2-40B4-BE49-F238E27FC236}">
                <a16:creationId xmlns:a16="http://schemas.microsoft.com/office/drawing/2014/main" id="{FF105A6D-5258-8F46-CFBD-56FF2CE3A421}"/>
              </a:ext>
            </a:extLst>
          </p:cNvPr>
          <p:cNvSpPr>
            <a:spLocks noGrp="1"/>
          </p:cNvSpPr>
          <p:nvPr>
            <p:ph sz="quarter" idx="17"/>
          </p:nvPr>
        </p:nvSpPr>
        <p:spPr>
          <a:xfrm>
            <a:off x="1542563" y="2590800"/>
            <a:ext cx="10013710" cy="3718557"/>
          </a:xfrm>
        </p:spPr>
        <p:txBody>
          <a:bodyPr>
            <a:normAutofit lnSpcReduction="100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Complete Sales Report at the following link: </a:t>
            </a:r>
            <a:r>
              <a:rPr kumimoji="0" lang="en-US" sz="1900" b="0" i="0" u="none" strike="noStrike" kern="1200" cap="none" spc="0" normalizeH="0" baseline="0" noProof="0" dirty="0">
                <a:ln>
                  <a:noFill/>
                </a:ln>
                <a:solidFill>
                  <a:srgbClr val="004D86"/>
                </a:solidFill>
                <a:effectLst/>
                <a:uLnTx/>
                <a:uFillTx/>
                <a:ea typeface="+mn-ea"/>
                <a:cs typeface="+mn-cs"/>
                <a:hlinkClick r:id="rId3">
                  <a:extLst>
                    <a:ext uri="{A12FA001-AC4F-418D-AE19-62706E023703}">
                      <ahyp:hlinkClr xmlns:ahyp="http://schemas.microsoft.com/office/drawing/2018/hyperlinkcolor" val="tx"/>
                    </a:ext>
                  </a:extLst>
                </a:hlinkClick>
              </a:rPr>
              <a:t>Login</a:t>
            </a:r>
            <a:r>
              <a:rPr kumimoji="0" lang="en-US" sz="1900" b="0" i="0" u="none" strike="noStrike" kern="1200" cap="none" spc="0" normalizeH="0" baseline="0" noProof="0" dirty="0">
                <a:ln>
                  <a:noFill/>
                </a:ln>
                <a:solidFill>
                  <a:prstClr val="black"/>
                </a:solidFill>
                <a:effectLst/>
                <a:uLnTx/>
                <a:uFillTx/>
                <a:ea typeface="+mn-ea"/>
                <a:cs typeface="+mn-cs"/>
              </a:rPr>
              <a:t>.</a:t>
            </a:r>
          </a:p>
          <a:p>
            <a:pPr marL="285750" indent="-285750">
              <a:buFont typeface="Arial" panose="020B0604020202020204" pitchFamily="34" charset="0"/>
              <a:buChar char="•"/>
            </a:pPr>
            <a:r>
              <a:rPr lang="en-US" dirty="0"/>
              <a:t>Pay management fee for all revenue generated through statewide contract during quarter. </a:t>
            </a:r>
            <a:r>
              <a:rPr lang="en-US" i="1" dirty="0"/>
              <a:t>The Management fee amounts can vary. You can locate the exact details about your management in your official contract document.    </a:t>
            </a:r>
          </a:p>
          <a:p>
            <a:pPr lvl="1"/>
            <a:r>
              <a:rPr lang="en-US" dirty="0"/>
              <a:t>	</a:t>
            </a:r>
            <a:r>
              <a:rPr lang="en-US" b="1" dirty="0">
                <a:solidFill>
                  <a:srgbClr val="004D86"/>
                </a:solidFill>
              </a:rPr>
              <a:t>Gross receipts = total revenue, not profit.</a:t>
            </a:r>
          </a:p>
          <a:p>
            <a:pPr marL="285750" indent="-285750">
              <a:buFont typeface="Arial" panose="020B0604020202020204" pitchFamily="34" charset="0"/>
              <a:buChar char="•"/>
            </a:pPr>
            <a:r>
              <a:rPr lang="en-US" dirty="0"/>
              <a:t>Invoice will be posted in account and emailed to you.</a:t>
            </a:r>
          </a:p>
          <a:p>
            <a:pPr marL="569214" lvl="1" indent="-285750">
              <a:buFont typeface="Meiryo" panose="020B0604030504040204" pitchFamily="34" charset="-128"/>
              <a:buChar char="—"/>
            </a:pPr>
            <a:r>
              <a:rPr lang="en-US" sz="1600" dirty="0"/>
              <a:t>You must call the DES payment processing department at (360) 725-5700 to pay your invoice. You cannot pay through an online account.</a:t>
            </a:r>
            <a:endParaRPr lang="en-US" dirty="0"/>
          </a:p>
        </p:txBody>
      </p:sp>
    </p:spTree>
    <p:extLst>
      <p:ext uri="{BB962C8B-B14F-4D97-AF65-F5344CB8AC3E}">
        <p14:creationId xmlns:p14="http://schemas.microsoft.com/office/powerpoint/2010/main" val="14573618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7E43E8-4218-7C73-DF3E-DEA4EAE7BD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91C552-BD26-EF9D-8352-B12181C4AA3E}"/>
              </a:ext>
            </a:extLst>
          </p:cNvPr>
          <p:cNvSpPr>
            <a:spLocks noGrp="1"/>
          </p:cNvSpPr>
          <p:nvPr>
            <p:ph type="title"/>
          </p:nvPr>
        </p:nvSpPr>
        <p:spPr/>
        <p:txBody>
          <a:bodyPr/>
          <a:lstStyle/>
          <a:p>
            <a:r>
              <a:rPr lang="en-US"/>
              <a:t>Small Business Registrations &amp; Certifications</a:t>
            </a:r>
            <a:endParaRPr lang="en-US" dirty="0"/>
          </a:p>
        </p:txBody>
      </p:sp>
      <p:sp>
        <p:nvSpPr>
          <p:cNvPr id="3" name="Content Placeholder 2">
            <a:extLst>
              <a:ext uri="{FF2B5EF4-FFF2-40B4-BE49-F238E27FC236}">
                <a16:creationId xmlns:a16="http://schemas.microsoft.com/office/drawing/2014/main" id="{EF64ECEE-38E1-7F6D-02F1-A29CDF95057A}"/>
              </a:ext>
            </a:extLst>
          </p:cNvPr>
          <p:cNvSpPr>
            <a:spLocks noGrp="1"/>
          </p:cNvSpPr>
          <p:nvPr>
            <p:ph sz="quarter" idx="17"/>
          </p:nvPr>
        </p:nvSpPr>
        <p:spPr>
          <a:xfrm>
            <a:off x="1542563" y="2590800"/>
            <a:ext cx="6204716" cy="3718557"/>
          </a:xfrm>
        </p:spPr>
        <p:txBody>
          <a:bodyPr>
            <a:normAutofit/>
          </a:bodyPr>
          <a:lstStyle/>
          <a:p>
            <a:pPr>
              <a:buFont typeface="Arial" panose="020B0604020202020204" pitchFamily="34" charset="0"/>
              <a:buChar char="•"/>
            </a:pPr>
            <a:r>
              <a:rPr lang="en-US" dirty="0"/>
              <a:t>Small business certifications (small business, veteran, MBE/WBE, etc.), if any, are listed next to firms on the DES contract portal page. </a:t>
            </a:r>
          </a:p>
          <a:p>
            <a:pPr>
              <a:buFont typeface="Arial" panose="020B0604020202020204" pitchFamily="34" charset="0"/>
              <a:buChar char="•"/>
            </a:pPr>
            <a:r>
              <a:rPr lang="en-US" dirty="0"/>
              <a:t>If you obtain OMWBE certification (or your certification status changes) after your contract award, notify the contracting officer so your file can be updated.</a:t>
            </a:r>
          </a:p>
          <a:p>
            <a:endParaRPr lang="en-US" dirty="0"/>
          </a:p>
        </p:txBody>
      </p:sp>
      <p:pic>
        <p:nvPicPr>
          <p:cNvPr id="5" name="Picture 4" descr="A blue and white circle with a grey ribbon&#10;&#10;AI-generated content may be incorrect.">
            <a:extLst>
              <a:ext uri="{FF2B5EF4-FFF2-40B4-BE49-F238E27FC236}">
                <a16:creationId xmlns:a16="http://schemas.microsoft.com/office/drawing/2014/main" id="{D2C0E4AC-A06C-29CA-7B7B-0A43FE31DA4E}"/>
              </a:ext>
            </a:extLst>
          </p:cNvPr>
          <p:cNvPicPr>
            <a:picLocks noChangeAspect="1"/>
          </p:cNvPicPr>
          <p:nvPr/>
        </p:nvPicPr>
        <p:blipFill>
          <a:blip r:embed="rId3"/>
          <a:stretch>
            <a:fillRect/>
          </a:stretch>
        </p:blipFill>
        <p:spPr>
          <a:xfrm>
            <a:off x="8467830" y="2916534"/>
            <a:ext cx="2746549" cy="2746549"/>
          </a:xfrm>
          <a:prstGeom prst="rect">
            <a:avLst/>
          </a:prstGeom>
        </p:spPr>
      </p:pic>
    </p:spTree>
    <p:extLst>
      <p:ext uri="{BB962C8B-B14F-4D97-AF65-F5344CB8AC3E}">
        <p14:creationId xmlns:p14="http://schemas.microsoft.com/office/powerpoint/2010/main" val="42125216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B8818-6195-0E86-720D-995CCF569ED8}"/>
            </a:ext>
          </a:extLst>
        </p:cNvPr>
        <p:cNvGrpSpPr/>
        <p:nvPr/>
      </p:nvGrpSpPr>
      <p:grpSpPr>
        <a:xfrm>
          <a:off x="0" y="0"/>
          <a:ext cx="0" cy="0"/>
          <a:chOff x="0" y="0"/>
          <a:chExt cx="0" cy="0"/>
        </a:xfrm>
      </p:grpSpPr>
      <p:pic>
        <p:nvPicPr>
          <p:cNvPr id="6" name="Picture 5" descr="Close-up of calculator and data">
            <a:extLst>
              <a:ext uri="{FF2B5EF4-FFF2-40B4-BE49-F238E27FC236}">
                <a16:creationId xmlns:a16="http://schemas.microsoft.com/office/drawing/2014/main" id="{0624C8E9-3C28-2283-94F6-DD7773E86FC5}"/>
              </a:ext>
            </a:extLst>
          </p:cNvPr>
          <p:cNvPicPr>
            <a:picLocks noChangeAspect="1"/>
          </p:cNvPicPr>
          <p:nvPr/>
        </p:nvPicPr>
        <p:blipFill>
          <a:blip r:embed="rId3">
            <a:alphaModFix amt="35000"/>
          </a:blip>
          <a:srcRect l="4885" t="42868" r="-427"/>
          <a:stretch>
            <a:fillRect/>
          </a:stretch>
        </p:blipFill>
        <p:spPr>
          <a:xfrm>
            <a:off x="1085045" y="2250832"/>
            <a:ext cx="11183992" cy="4607168"/>
          </a:xfrm>
          <a:prstGeom prst="rect">
            <a:avLst/>
          </a:prstGeom>
        </p:spPr>
      </p:pic>
      <p:sp>
        <p:nvSpPr>
          <p:cNvPr id="2" name="Title 1">
            <a:extLst>
              <a:ext uri="{FF2B5EF4-FFF2-40B4-BE49-F238E27FC236}">
                <a16:creationId xmlns:a16="http://schemas.microsoft.com/office/drawing/2014/main" id="{64F48FD4-62EE-B341-A75E-B282E409E8F3}"/>
              </a:ext>
            </a:extLst>
          </p:cNvPr>
          <p:cNvSpPr>
            <a:spLocks noGrp="1"/>
          </p:cNvSpPr>
          <p:nvPr>
            <p:ph type="title"/>
          </p:nvPr>
        </p:nvSpPr>
        <p:spPr/>
        <p:txBody>
          <a:bodyPr/>
          <a:lstStyle/>
          <a:p>
            <a:r>
              <a:rPr lang="en-US" dirty="0"/>
              <a:t>Scope &amp; Quote Process</a:t>
            </a:r>
          </a:p>
        </p:txBody>
      </p:sp>
      <p:sp>
        <p:nvSpPr>
          <p:cNvPr id="3" name="Content Placeholder 2">
            <a:extLst>
              <a:ext uri="{FF2B5EF4-FFF2-40B4-BE49-F238E27FC236}">
                <a16:creationId xmlns:a16="http://schemas.microsoft.com/office/drawing/2014/main" id="{1EC7528F-1846-741E-41BE-ED70F521EEC7}"/>
              </a:ext>
            </a:extLst>
          </p:cNvPr>
          <p:cNvSpPr>
            <a:spLocks noGrp="1"/>
          </p:cNvSpPr>
          <p:nvPr>
            <p:ph sz="quarter" idx="18"/>
          </p:nvPr>
        </p:nvSpPr>
        <p:spPr>
          <a:xfrm>
            <a:off x="1452126" y="2530512"/>
            <a:ext cx="5029200" cy="4110038"/>
          </a:xfrm>
        </p:spPr>
        <p:txBody>
          <a:bodyPr>
            <a:normAutofit fontScale="47500" lnSpcReduction="20000"/>
          </a:bodyPr>
          <a:lstStyle/>
          <a:p>
            <a:pPr marL="285750" indent="-285750">
              <a:buFont typeface="Arial" panose="020B0604020202020204" pitchFamily="34" charset="0"/>
              <a:buChar char="•"/>
            </a:pPr>
            <a:r>
              <a:rPr lang="en-US" sz="3800" dirty="0">
                <a:solidFill>
                  <a:schemeClr val="tx1"/>
                </a:solidFill>
              </a:rPr>
              <a:t>Agencies will research firms</a:t>
            </a:r>
          </a:p>
          <a:p>
            <a:pPr marL="569214" lvl="1" indent="-285750">
              <a:lnSpc>
                <a:spcPct val="145000"/>
              </a:lnSpc>
              <a:buFont typeface="Meiryo" panose="020B0604030504040204" pitchFamily="34" charset="-128"/>
              <a:buChar char="—"/>
            </a:pPr>
            <a:r>
              <a:rPr lang="en-US" sz="3400" dirty="0">
                <a:solidFill>
                  <a:schemeClr val="tx1"/>
                </a:solidFill>
              </a:rPr>
              <a:t>They conduct preliminary research to narrow firms.</a:t>
            </a:r>
          </a:p>
          <a:p>
            <a:pPr marL="569214" lvl="1" indent="-285750">
              <a:lnSpc>
                <a:spcPct val="145000"/>
              </a:lnSpc>
              <a:buFont typeface="Meiryo" panose="020B0604030504040204" pitchFamily="34" charset="-128"/>
              <a:buChar char="—"/>
            </a:pPr>
            <a:r>
              <a:rPr lang="en-US" sz="3400" dirty="0">
                <a:solidFill>
                  <a:schemeClr val="tx1"/>
                </a:solidFill>
              </a:rPr>
              <a:t>You should consider what the agency is looking for.</a:t>
            </a:r>
          </a:p>
          <a:p>
            <a:pPr marL="285750" indent="-285750">
              <a:buFont typeface="Arial" panose="020B0604020202020204" pitchFamily="34" charset="0"/>
              <a:buChar char="•"/>
            </a:pPr>
            <a:r>
              <a:rPr lang="en-US" sz="3800" dirty="0">
                <a:solidFill>
                  <a:schemeClr val="tx1"/>
                </a:solidFill>
              </a:rPr>
              <a:t>Outreach process</a:t>
            </a:r>
          </a:p>
          <a:p>
            <a:pPr marL="569214" lvl="1" indent="-285750">
              <a:lnSpc>
                <a:spcPct val="145000"/>
              </a:lnSpc>
              <a:buFont typeface="Meiryo" panose="020B0604030504040204" pitchFamily="34" charset="-128"/>
              <a:buChar char="—"/>
            </a:pPr>
            <a:r>
              <a:rPr lang="en-US" sz="3400" dirty="0">
                <a:solidFill>
                  <a:schemeClr val="tx1"/>
                </a:solidFill>
              </a:rPr>
              <a:t>Agencies reach out to vendor(s) of interest and request quotes.</a:t>
            </a:r>
          </a:p>
        </p:txBody>
      </p:sp>
      <p:sp>
        <p:nvSpPr>
          <p:cNvPr id="4" name="Content Placeholder 3">
            <a:extLst>
              <a:ext uri="{FF2B5EF4-FFF2-40B4-BE49-F238E27FC236}">
                <a16:creationId xmlns:a16="http://schemas.microsoft.com/office/drawing/2014/main" id="{F94F3920-02FE-45B0-A2A6-AF24ECF95473}"/>
              </a:ext>
            </a:extLst>
          </p:cNvPr>
          <p:cNvSpPr>
            <a:spLocks noGrp="1"/>
          </p:cNvSpPr>
          <p:nvPr>
            <p:ph sz="quarter" idx="17"/>
          </p:nvPr>
        </p:nvSpPr>
        <p:spPr>
          <a:xfrm>
            <a:off x="6256778" y="2530512"/>
            <a:ext cx="4809984" cy="3718557"/>
          </a:xfrm>
        </p:spPr>
        <p:txBody>
          <a:bodyPr>
            <a:normAutofit/>
          </a:bodyPr>
          <a:lstStyle/>
          <a:p>
            <a:pPr marL="285750" lvl="1" indent="-285750">
              <a:buFont typeface="Arial" panose="020B0604020202020204" pitchFamily="34" charset="0"/>
              <a:buChar char="•"/>
            </a:pPr>
            <a:r>
              <a:rPr lang="en-US" dirty="0">
                <a:solidFill>
                  <a:schemeClr val="tx1"/>
                </a:solidFill>
              </a:rPr>
              <a:t>Agencies may request</a:t>
            </a:r>
          </a:p>
          <a:p>
            <a:pPr marL="569214" lvl="1" indent="-285750">
              <a:lnSpc>
                <a:spcPct val="145000"/>
              </a:lnSpc>
              <a:buFont typeface="Meiryo" panose="020B0604030504040204" pitchFamily="34" charset="-128"/>
              <a:buChar char="—"/>
            </a:pPr>
            <a:r>
              <a:rPr lang="en-US" sz="1600" dirty="0">
                <a:solidFill>
                  <a:schemeClr val="tx1"/>
                </a:solidFill>
              </a:rPr>
              <a:t>Technical approach.</a:t>
            </a:r>
            <a:endParaRPr lang="en-US" sz="1600" dirty="0">
              <a:solidFill>
                <a:schemeClr val="tx1"/>
              </a:solidFill>
              <a:highlight>
                <a:srgbClr val="FFFF00"/>
              </a:highlight>
            </a:endParaRPr>
          </a:p>
          <a:p>
            <a:pPr marL="569214" lvl="1" indent="-285750">
              <a:lnSpc>
                <a:spcPct val="145000"/>
              </a:lnSpc>
              <a:buFont typeface="Meiryo" panose="020B0604030504040204" pitchFamily="34" charset="-128"/>
              <a:buChar char="—"/>
            </a:pPr>
            <a:r>
              <a:rPr lang="en-US" sz="1600" dirty="0">
                <a:solidFill>
                  <a:schemeClr val="tx1"/>
                </a:solidFill>
              </a:rPr>
              <a:t>Firm/staff qualifications.</a:t>
            </a:r>
          </a:p>
          <a:p>
            <a:pPr marL="569214" lvl="1" indent="-285750">
              <a:lnSpc>
                <a:spcPct val="145000"/>
              </a:lnSpc>
              <a:buFont typeface="Meiryo" panose="020B0604030504040204" pitchFamily="34" charset="-128"/>
              <a:buChar char="—"/>
            </a:pPr>
            <a:r>
              <a:rPr lang="en-US" sz="1600" dirty="0">
                <a:solidFill>
                  <a:schemeClr val="tx1"/>
                </a:solidFill>
              </a:rPr>
              <a:t>Price quote (cost for firm’s services, materials, and other direct costs related to the scope of work).</a:t>
            </a:r>
          </a:p>
          <a:p>
            <a:endParaRPr lang="en-US" dirty="0"/>
          </a:p>
        </p:txBody>
      </p:sp>
    </p:spTree>
    <p:extLst>
      <p:ext uri="{BB962C8B-B14F-4D97-AF65-F5344CB8AC3E}">
        <p14:creationId xmlns:p14="http://schemas.microsoft.com/office/powerpoint/2010/main" val="31939084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6B763D49-E51F-9DC2-983E-786A9350D86B}"/>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4C47C22D-0E0F-8078-C99D-F2BDD94024E6}"/>
              </a:ext>
            </a:extLst>
          </p:cNvPr>
          <p:cNvSpPr>
            <a:spLocks noGrp="1"/>
          </p:cNvSpPr>
          <p:nvPr>
            <p:ph type="body" idx="1"/>
          </p:nvPr>
        </p:nvSpPr>
        <p:spPr>
          <a:xfrm>
            <a:off x="1648958" y="4379470"/>
            <a:ext cx="9180747" cy="2342877"/>
          </a:xfrm>
        </p:spPr>
        <p:txBody>
          <a:bodyPr vert="horz" lIns="109728" tIns="109728" rIns="109728" bIns="91440" rtlCol="0" anchor="t">
            <a:noAutofit/>
          </a:bodyPr>
          <a:lstStyle/>
          <a:p>
            <a:pPr algn="l">
              <a:lnSpc>
                <a:spcPct val="140000"/>
              </a:lnSpc>
              <a:spcBef>
                <a:spcPts val="930"/>
              </a:spcBef>
            </a:pPr>
            <a:r>
              <a:rPr lang="en-US" sz="2000" b="1" dirty="0">
                <a:solidFill>
                  <a:srgbClr val="004D86"/>
                </a:solidFill>
              </a:rPr>
              <a:t>Understanding The Needs of Your Buyers: </a:t>
            </a:r>
          </a:p>
          <a:p>
            <a:pPr marL="457200" indent="-457200" algn="l">
              <a:lnSpc>
                <a:spcPct val="140000"/>
              </a:lnSpc>
              <a:spcBef>
                <a:spcPts val="930"/>
              </a:spcBef>
              <a:buFont typeface="Arial" panose="020B0604020202020204" pitchFamily="34" charset="0"/>
              <a:buChar char="•"/>
            </a:pPr>
            <a:r>
              <a:rPr lang="en-US" sz="2000" dirty="0">
                <a:solidFill>
                  <a:schemeClr val="tx1"/>
                </a:solidFill>
              </a:rPr>
              <a:t>Identifying and Defining Value Propositions </a:t>
            </a:r>
          </a:p>
          <a:p>
            <a:pPr marL="457200" indent="-457200" algn="l">
              <a:lnSpc>
                <a:spcPct val="140000"/>
              </a:lnSpc>
              <a:spcBef>
                <a:spcPts val="930"/>
              </a:spcBef>
              <a:buFont typeface="Arial" panose="020B0604020202020204" pitchFamily="34" charset="0"/>
              <a:buChar char="•"/>
            </a:pPr>
            <a:r>
              <a:rPr lang="en-US" sz="2000" dirty="0">
                <a:solidFill>
                  <a:schemeClr val="tx1"/>
                </a:solidFill>
              </a:rPr>
              <a:t>Research Buyers</a:t>
            </a:r>
          </a:p>
          <a:p>
            <a:pPr marL="457200" indent="-457200" algn="l">
              <a:lnSpc>
                <a:spcPct val="140000"/>
              </a:lnSpc>
              <a:spcBef>
                <a:spcPts val="930"/>
              </a:spcBef>
              <a:buFont typeface="Arial" panose="020B0604020202020204" pitchFamily="34" charset="0"/>
              <a:buChar char="•"/>
            </a:pPr>
            <a:r>
              <a:rPr lang="en-US" sz="2000" dirty="0">
                <a:solidFill>
                  <a:schemeClr val="tx1"/>
                </a:solidFill>
              </a:rPr>
              <a:t>Qualify Buyers</a:t>
            </a:r>
          </a:p>
        </p:txBody>
      </p:sp>
      <p:sp>
        <p:nvSpPr>
          <p:cNvPr id="13" name="TextBox 12">
            <a:extLst>
              <a:ext uri="{FF2B5EF4-FFF2-40B4-BE49-F238E27FC236}">
                <a16:creationId xmlns:a16="http://schemas.microsoft.com/office/drawing/2014/main" id="{93F04450-405A-4CCF-E5E2-F89A87322BC7}"/>
              </a:ext>
            </a:extLst>
          </p:cNvPr>
          <p:cNvSpPr txBox="1"/>
          <p:nvPr/>
        </p:nvSpPr>
        <p:spPr>
          <a:xfrm>
            <a:off x="0" y="0"/>
            <a:ext cx="12191999" cy="3916905"/>
          </a:xfrm>
          <a:prstGeom prst="rect">
            <a:avLst/>
          </a:prstGeom>
          <a:solidFill>
            <a:srgbClr val="F1FFE8"/>
          </a:solidFill>
        </p:spPr>
        <p:txBody>
          <a:bodyPr wrap="square" rtlCol="0">
            <a:spAutoFit/>
          </a:bodyPr>
          <a:lstStyle/>
          <a:p>
            <a:endParaRPr lang="en-US" dirty="0"/>
          </a:p>
        </p:txBody>
      </p:sp>
      <p:pic>
        <p:nvPicPr>
          <p:cNvPr id="11" name="Picture 10" descr="A person looking at a computer screen&#10;&#10;AI-generated content may be incorrect.">
            <a:extLst>
              <a:ext uri="{FF2B5EF4-FFF2-40B4-BE49-F238E27FC236}">
                <a16:creationId xmlns:a16="http://schemas.microsoft.com/office/drawing/2014/main" id="{8E42C32C-34D4-1760-F624-0A0B5E1261E1}"/>
              </a:ext>
            </a:extLst>
          </p:cNvPr>
          <p:cNvPicPr>
            <a:picLocks noChangeAspect="1"/>
          </p:cNvPicPr>
          <p:nvPr/>
        </p:nvPicPr>
        <p:blipFill>
          <a:blip r:embed="rId3"/>
          <a:stretch>
            <a:fillRect/>
          </a:stretch>
        </p:blipFill>
        <p:spPr>
          <a:xfrm>
            <a:off x="1406798" y="462565"/>
            <a:ext cx="9422907" cy="2991773"/>
          </a:xfrm>
          <a:prstGeom prst="rect">
            <a:avLst/>
          </a:prstGeom>
        </p:spPr>
      </p:pic>
    </p:spTree>
    <p:extLst>
      <p:ext uri="{BB962C8B-B14F-4D97-AF65-F5344CB8AC3E}">
        <p14:creationId xmlns:p14="http://schemas.microsoft.com/office/powerpoint/2010/main" val="25910032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7C575268-6C23-F74B-25E9-5BEB92DF831D}"/>
            </a:ext>
          </a:extLst>
        </p:cNvPr>
        <p:cNvGrpSpPr/>
        <p:nvPr/>
      </p:nvGrpSpPr>
      <p:grpSpPr>
        <a:xfrm>
          <a:off x="0" y="0"/>
          <a:ext cx="0" cy="0"/>
          <a:chOff x="0" y="0"/>
          <a:chExt cx="0" cy="0"/>
        </a:xfrm>
      </p:grpSpPr>
      <p:sp>
        <p:nvSpPr>
          <p:cNvPr id="228" name="Rectangle 227">
            <a:extLst>
              <a:ext uri="{FF2B5EF4-FFF2-40B4-BE49-F238E27FC236}">
                <a16:creationId xmlns:a16="http://schemas.microsoft.com/office/drawing/2014/main" id="{0786F82F-1B47-46ED-8EAE-53EF71E59E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ectangle 229">
            <a:extLst>
              <a:ext uri="{FF2B5EF4-FFF2-40B4-BE49-F238E27FC236}">
                <a16:creationId xmlns:a16="http://schemas.microsoft.com/office/drawing/2014/main" id="{EF1BAF6F-6275-4646-9C59-331B29B9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2" name="Rectangle 231">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4" name="Rectangle 233">
            <a:extLst>
              <a:ext uri="{FF2B5EF4-FFF2-40B4-BE49-F238E27FC236}">
                <a16:creationId xmlns:a16="http://schemas.microsoft.com/office/drawing/2014/main" id="{BCF4857D-F003-4CA1-82AB-00900B100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6072" cy="18040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Person sitting and writing">
            <a:extLst>
              <a:ext uri="{FF2B5EF4-FFF2-40B4-BE49-F238E27FC236}">
                <a16:creationId xmlns:a16="http://schemas.microsoft.com/office/drawing/2014/main" id="{317E9EB9-3FBB-80F4-D1E4-66AB6DB659B6}"/>
              </a:ext>
            </a:extLst>
          </p:cNvPr>
          <p:cNvPicPr>
            <a:picLocks noChangeAspect="1"/>
          </p:cNvPicPr>
          <p:nvPr/>
        </p:nvPicPr>
        <p:blipFill>
          <a:blip r:embed="rId3"/>
          <a:srcRect l="12267" r="19320" b="-2"/>
          <a:stretch>
            <a:fillRect/>
          </a:stretch>
        </p:blipFill>
        <p:spPr>
          <a:xfrm>
            <a:off x="20" y="1804072"/>
            <a:ext cx="4458058" cy="4349801"/>
          </a:xfrm>
          <a:prstGeom prst="rect">
            <a:avLst/>
          </a:prstGeom>
        </p:spPr>
      </p:pic>
      <p:sp>
        <p:nvSpPr>
          <p:cNvPr id="236" name="Rectangle 235">
            <a:extLst>
              <a:ext uri="{FF2B5EF4-FFF2-40B4-BE49-F238E27FC236}">
                <a16:creationId xmlns:a16="http://schemas.microsoft.com/office/drawing/2014/main" id="{79855050-A75B-4DD0-9B56-8B1C7722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426076" y="0"/>
            <a:ext cx="7765922" cy="616761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58DFEC-C865-FE0A-D37F-DD653F935A2E}"/>
              </a:ext>
            </a:extLst>
          </p:cNvPr>
          <p:cNvSpPr>
            <a:spLocks noGrp="1"/>
          </p:cNvSpPr>
          <p:nvPr>
            <p:ph type="title"/>
          </p:nvPr>
        </p:nvSpPr>
        <p:spPr>
          <a:xfrm>
            <a:off x="4794634" y="332450"/>
            <a:ext cx="6754447" cy="1471622"/>
          </a:xfrm>
        </p:spPr>
        <p:txBody>
          <a:bodyPr vert="horz" lIns="109728" tIns="109728" rIns="109728" bIns="91440" rtlCol="0" anchor="b">
            <a:normAutofit/>
          </a:bodyPr>
          <a:lstStyle/>
          <a:p>
            <a:pPr>
              <a:lnSpc>
                <a:spcPct val="140000"/>
              </a:lnSpc>
            </a:pPr>
            <a:r>
              <a:rPr lang="en-US" sz="2800">
                <a:solidFill>
                  <a:schemeClr val="tx1">
                    <a:lumMod val="75000"/>
                    <a:lumOff val="25000"/>
                  </a:schemeClr>
                </a:solidFill>
              </a:rPr>
              <a:t>Step 1.1: Value Propositions – Identify Target Clients</a:t>
            </a:r>
          </a:p>
        </p:txBody>
      </p:sp>
      <p:sp>
        <p:nvSpPr>
          <p:cNvPr id="238" name="Rectangle 237">
            <a:extLst>
              <a:ext uri="{FF2B5EF4-FFF2-40B4-BE49-F238E27FC236}">
                <a16:creationId xmlns:a16="http://schemas.microsoft.com/office/drawing/2014/main" id="{5E6738EB-6FF0-4AF9-8462-57F4494B8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753806"/>
            <a:ext cx="4425696"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Content Placeholder 3">
            <a:extLst>
              <a:ext uri="{FF2B5EF4-FFF2-40B4-BE49-F238E27FC236}">
                <a16:creationId xmlns:a16="http://schemas.microsoft.com/office/drawing/2014/main" id="{6E639DE0-9465-3504-C2EC-41A85F5D244C}"/>
              </a:ext>
            </a:extLst>
          </p:cNvPr>
          <p:cNvSpPr>
            <a:spLocks noGrp="1"/>
          </p:cNvSpPr>
          <p:nvPr>
            <p:ph sz="quarter" idx="17"/>
          </p:nvPr>
        </p:nvSpPr>
        <p:spPr>
          <a:xfrm>
            <a:off x="4750309" y="1817814"/>
            <a:ext cx="6754446" cy="3834594"/>
          </a:xfrm>
        </p:spPr>
        <p:txBody>
          <a:bodyPr vert="horz" lIns="109728" tIns="109728" rIns="109728" bIns="91440" rtlCol="0" anchor="t">
            <a:noAutofit/>
          </a:bodyPr>
          <a:lstStyle/>
          <a:p>
            <a:pPr lvl="1">
              <a:lnSpc>
                <a:spcPct val="130000"/>
              </a:lnSpc>
            </a:pPr>
            <a:r>
              <a:rPr lang="en-US" sz="1000" dirty="0"/>
              <a:t>Identify your target clients. </a:t>
            </a:r>
          </a:p>
          <a:p>
            <a:pPr marL="285750" lvl="1" indent="-285750">
              <a:lnSpc>
                <a:spcPct val="130000"/>
              </a:lnSpc>
              <a:buFont typeface="Corbel" panose="020B0503020204020204" pitchFamily="34" charset="0"/>
              <a:buChar char="•"/>
            </a:pPr>
            <a:r>
              <a:rPr lang="en-US" sz="1000" dirty="0"/>
              <a:t>Determine agency type/sector. What type of agency would buy my firm’s goods or services?</a:t>
            </a:r>
          </a:p>
          <a:p>
            <a:pPr marL="285750" lvl="1" indent="-285750">
              <a:lnSpc>
                <a:spcPct val="130000"/>
              </a:lnSpc>
              <a:buFont typeface="Corbel" panose="020B0503020204020204" pitchFamily="34" charset="0"/>
              <a:buChar char="•"/>
            </a:pPr>
            <a:r>
              <a:rPr lang="en-US" sz="1000" dirty="0"/>
              <a:t>Determine which programs and departments within the target agencies would be most likely to purchase my goods or services. Which departments and or programs within my target agencies have the strongest need for my goods or services?  </a:t>
            </a:r>
          </a:p>
          <a:p>
            <a:pPr marL="285750" lvl="1" indent="-285750">
              <a:lnSpc>
                <a:spcPct val="130000"/>
              </a:lnSpc>
              <a:buFont typeface="Corbel" panose="020B0503020204020204" pitchFamily="34" charset="0"/>
              <a:buChar char="•"/>
            </a:pPr>
            <a:r>
              <a:rPr lang="en-US" sz="1000" dirty="0"/>
              <a:t>Determine agency size. What size agency would my firm’s services be best suited for?</a:t>
            </a:r>
          </a:p>
          <a:p>
            <a:pPr marL="285750" lvl="1" indent="-285750">
              <a:lnSpc>
                <a:spcPct val="130000"/>
              </a:lnSpc>
              <a:buFont typeface="Corbel" panose="020B0503020204020204" pitchFamily="34" charset="0"/>
              <a:buChar char="•"/>
            </a:pPr>
            <a:r>
              <a:rPr lang="en-US" sz="1000" dirty="0"/>
              <a:t>Determine agency location. My firm can best serve agencies in the following locations ______.</a:t>
            </a:r>
          </a:p>
          <a:p>
            <a:pPr marL="285750" lvl="1" indent="-285750">
              <a:lnSpc>
                <a:spcPct val="130000"/>
              </a:lnSpc>
              <a:buFont typeface="Meiryo" panose="020B0604030504040204" pitchFamily="34" charset="-128"/>
              <a:buChar char="•"/>
            </a:pPr>
            <a:r>
              <a:rPr lang="en-US" sz="1000" dirty="0"/>
              <a:t>Describe other characteristics that would make an agency a good prospective client for your firm.</a:t>
            </a:r>
          </a:p>
          <a:p>
            <a:pPr marL="285750" lvl="1" indent="-285750">
              <a:lnSpc>
                <a:spcPct val="130000"/>
              </a:lnSpc>
              <a:buFont typeface="Meiryo" panose="020B0604030504040204" pitchFamily="34" charset="-128"/>
              <a:buChar char="•"/>
            </a:pPr>
            <a:r>
              <a:rPr lang="en-US" sz="1000" dirty="0"/>
              <a:t>What types of representatives do I need to connect with to best market services to my firm’s target agencies?</a:t>
            </a:r>
          </a:p>
        </p:txBody>
      </p:sp>
      <p:sp>
        <p:nvSpPr>
          <p:cNvPr id="240" name="Rectangle 239">
            <a:extLst>
              <a:ext uri="{FF2B5EF4-FFF2-40B4-BE49-F238E27FC236}">
                <a16:creationId xmlns:a16="http://schemas.microsoft.com/office/drawing/2014/main" id="{DB791336-FCAA-4174-9303-B3F3748611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49" y="6167615"/>
            <a:ext cx="12192001"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Rectangle 241">
            <a:extLst>
              <a:ext uri="{FF2B5EF4-FFF2-40B4-BE49-F238E27FC236}">
                <a16:creationId xmlns:a16="http://schemas.microsoft.com/office/drawing/2014/main" id="{CA212158-300D-44D0-9CCE-472C3F669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ectangle 243">
            <a:extLst>
              <a:ext uri="{FF2B5EF4-FFF2-40B4-BE49-F238E27FC236}">
                <a16:creationId xmlns:a16="http://schemas.microsoft.com/office/drawing/2014/main" id="{988521F4-D44A-42C5-9BDB-5CA255540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407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1229491"/>
      </p:ext>
    </p:extLst>
  </p:cSld>
  <p:clrMapOvr>
    <a:masterClrMapping/>
  </p:clrMapOvr>
</p:sld>
</file>

<file path=ppt/theme/theme1.xml><?xml version="1.0" encoding="utf-8"?>
<a:theme xmlns:a="http://schemas.openxmlformats.org/drawingml/2006/main" name="ShojiVTI">
  <a:themeElements>
    <a:clrScheme name="Custom 1">
      <a:dk1>
        <a:srgbClr val="000000"/>
      </a:dk1>
      <a:lt1>
        <a:srgbClr val="FEFFFF"/>
      </a:lt1>
      <a:dk2>
        <a:srgbClr val="595460"/>
      </a:dk2>
      <a:lt2>
        <a:srgbClr val="EBEDEB"/>
      </a:lt2>
      <a:accent1>
        <a:srgbClr val="97A7B8"/>
      </a:accent1>
      <a:accent2>
        <a:srgbClr val="A5B592"/>
      </a:accent2>
      <a:accent3>
        <a:srgbClr val="CED228"/>
      </a:accent3>
      <a:accent4>
        <a:srgbClr val="D1C499"/>
      </a:accent4>
      <a:accent5>
        <a:srgbClr val="BDB3B6"/>
      </a:accent5>
      <a:accent6>
        <a:srgbClr val="C5A98D"/>
      </a:accent6>
      <a:hlink>
        <a:srgbClr val="CC9900"/>
      </a:hlink>
      <a:folHlink>
        <a:srgbClr val="96A9A9"/>
      </a:folHlink>
    </a:clrScheme>
    <a:fontScheme name="Custom 7">
      <a:majorFont>
        <a:latin typeface="Meiryo"/>
        <a:ea typeface=""/>
        <a:cs typeface=""/>
      </a:majorFont>
      <a:minorFont>
        <a:latin typeface="Meiryo"/>
        <a:ea typeface=""/>
        <a:cs typeface=""/>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ojiVTI" id="{00D0DDEB-E771-48E5-9E96-0647434F08B1}" vid="{9D22D596-7FD0-4F89-958C-AD79A09491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F36CB81-A037-44A8-88EB-C0C0F17FD4B1}">
  <ds:schemaRefs>
    <ds:schemaRef ds:uri="http://schemas.microsoft.com/sharepoint/v3/contenttype/forms"/>
  </ds:schemaRefs>
</ds:datastoreItem>
</file>

<file path=customXml/itemProps2.xml><?xml version="1.0" encoding="utf-8"?>
<ds:datastoreItem xmlns:ds="http://schemas.openxmlformats.org/officeDocument/2006/customXml" ds:itemID="{57FF477C-132F-44F8-8C56-EBFF95FAF97B}">
  <ds:schemaRefs>
    <ds:schemaRef ds:uri="http://schemas.microsoft.com/office/2006/documentManagement/types"/>
    <ds:schemaRef ds:uri="http://purl.org/dc/elements/1.1/"/>
    <ds:schemaRef ds:uri="http://schemas.microsoft.com/office/2006/metadata/properties"/>
    <ds:schemaRef ds:uri="71af3243-3dd4-4a8d-8c0d-dd76da1f02a5"/>
    <ds:schemaRef ds:uri="http://purl.org/dc/terms/"/>
    <ds:schemaRef ds:uri="http://schemas.microsoft.com/sharepoint/v3"/>
    <ds:schemaRef ds:uri="230e9df3-be65-4c73-a93b-d1236ebd677e"/>
    <ds:schemaRef ds:uri="http://schemas.microsoft.com/office/infopath/2007/PartnerControls"/>
    <ds:schemaRef ds:uri="http://schemas.openxmlformats.org/package/2006/metadata/core-properties"/>
    <ds:schemaRef ds:uri="16c05727-aa75-4e4a-9b5f-8a80a1165891"/>
    <ds:schemaRef ds:uri="http://www.w3.org/XML/1998/namespace"/>
    <ds:schemaRef ds:uri="http://purl.org/dc/dcmitype/"/>
  </ds:schemaRefs>
</ds:datastoreItem>
</file>

<file path=customXml/itemProps3.xml><?xml version="1.0" encoding="utf-8"?>
<ds:datastoreItem xmlns:ds="http://schemas.openxmlformats.org/officeDocument/2006/customXml" ds:itemID="{2C1AA24C-4CA6-40FF-8947-DA1F6F47456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4462</TotalTime>
  <Words>1534</Words>
  <Application>Microsoft Office PowerPoint</Application>
  <PresentationFormat>Widescreen</PresentationFormat>
  <Paragraphs>149</Paragraphs>
  <Slides>23</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Meiryo</vt:lpstr>
      <vt:lpstr>Aptos</vt:lpstr>
      <vt:lpstr>Arial</vt:lpstr>
      <vt:lpstr>Calibri</vt:lpstr>
      <vt:lpstr>Corbel</vt:lpstr>
      <vt:lpstr>Wingdings</vt:lpstr>
      <vt:lpstr>ShojiVTI</vt:lpstr>
      <vt:lpstr>Know the Buyer: Understanding Agency Needs</vt:lpstr>
      <vt:lpstr>Agenda</vt:lpstr>
      <vt:lpstr>PowerPoint Presentation</vt:lpstr>
      <vt:lpstr>OFM Vendor Payee Registration</vt:lpstr>
      <vt:lpstr>Sales Reporting</vt:lpstr>
      <vt:lpstr>Small Business Registrations &amp; Certifications</vt:lpstr>
      <vt:lpstr>Scope &amp; Quote Process</vt:lpstr>
      <vt:lpstr>PowerPoint Presentation</vt:lpstr>
      <vt:lpstr>Step 1.1: Value Propositions – Identify Target Clients</vt:lpstr>
      <vt:lpstr>Step 1.2: Competitive Advantages</vt:lpstr>
      <vt:lpstr>Step 1.3: What Problems Do You Solve?</vt:lpstr>
      <vt:lpstr>Step 1.4: Develop Value Proposition Statements</vt:lpstr>
      <vt:lpstr>Step 2: Research Agency Past Buying Trends</vt:lpstr>
      <vt:lpstr>Step 2: Research Past Agency Spending  Using fiscal.wa.gov</vt:lpstr>
      <vt:lpstr>PowerPoint Presentation</vt:lpstr>
      <vt:lpstr>PowerPoint Presentation</vt:lpstr>
      <vt:lpstr>Step 2: Research Past Agency Spending Using WEBS Database</vt:lpstr>
      <vt:lpstr>PowerPoint Presentation</vt:lpstr>
      <vt:lpstr>Reminder Before Q&amp;A: Next Session</vt:lpstr>
      <vt:lpstr>Q &amp; A: Response to Inquiries</vt:lpstr>
      <vt:lpstr>Q &amp; A: Statewide Contracting</vt:lpstr>
      <vt:lpstr>Closing</vt:lpstr>
      <vt:lpstr>Thank you! See you in  two weeks.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Veronica Ybarra</dc:creator>
  <cp:lastModifiedBy>Ryant Taylor</cp:lastModifiedBy>
  <cp:revision>60</cp:revision>
  <dcterms:created xsi:type="dcterms:W3CDTF">2025-04-14T21:51:05Z</dcterms:created>
  <dcterms:modified xsi:type="dcterms:W3CDTF">2025-10-02T00:20:45Z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