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49_9A0D8969.xml" ContentType="application/vnd.ms-powerpoint.comment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8"/>
  </p:notesMasterIdLst>
  <p:handoutMasterIdLst>
    <p:handoutMasterId r:id="rId29"/>
  </p:handoutMasterIdLst>
  <p:sldIdLst>
    <p:sldId id="315" r:id="rId5"/>
    <p:sldId id="266" r:id="rId6"/>
    <p:sldId id="331" r:id="rId7"/>
    <p:sldId id="309" r:id="rId8"/>
    <p:sldId id="317" r:id="rId9"/>
    <p:sldId id="330" r:id="rId10"/>
    <p:sldId id="321" r:id="rId11"/>
    <p:sldId id="332" r:id="rId12"/>
    <p:sldId id="323" r:id="rId13"/>
    <p:sldId id="322" r:id="rId14"/>
    <p:sldId id="305" r:id="rId15"/>
    <p:sldId id="324" r:id="rId16"/>
    <p:sldId id="325" r:id="rId17"/>
    <p:sldId id="338" r:id="rId18"/>
    <p:sldId id="342" r:id="rId19"/>
    <p:sldId id="339" r:id="rId20"/>
    <p:sldId id="333" r:id="rId21"/>
    <p:sldId id="335" r:id="rId22"/>
    <p:sldId id="313" r:id="rId23"/>
    <p:sldId id="327" r:id="rId24"/>
    <p:sldId id="328" r:id="rId25"/>
    <p:sldId id="329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  <p188:author id="{4D8674FC-AE18-CADA-6696-2F66F97894C5}" name="Veronica Ybarra" initials="VY" userId="ce50e67790fe7bd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F1FFE8"/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A2853-50E0-4CFC-B1E7-FE529ABA8DB1}" v="65" dt="2025-09-12T07:21:17.301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5425" autoAdjust="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Ybarra" userId="ce50e67790fe7bdd" providerId="LiveId" clId="{D22A9BF3-B3DC-4D87-8AD5-B98DBC81B4EC}"/>
    <pc:docChg chg="undo redo custSel addSld delSld modSld">
      <pc:chgData name="Veronica Ybarra" userId="ce50e67790fe7bdd" providerId="LiveId" clId="{D22A9BF3-B3DC-4D87-8AD5-B98DBC81B4EC}" dt="2025-09-12T07:24:58.347" v="3276" actId="20577"/>
      <pc:docMkLst>
        <pc:docMk/>
      </pc:docMkLst>
      <pc:sldChg chg="addSp delSp modSp mod setBg">
        <pc:chgData name="Veronica Ybarra" userId="ce50e67790fe7bdd" providerId="LiveId" clId="{D22A9BF3-B3DC-4D87-8AD5-B98DBC81B4EC}" dt="2025-09-11T23:16:57.601" v="64" actId="255"/>
        <pc:sldMkLst>
          <pc:docMk/>
          <pc:sldMk cId="3318299500" sldId="266"/>
        </pc:sldMkLst>
        <pc:spChg chg="mod">
          <ac:chgData name="Veronica Ybarra" userId="ce50e67790fe7bdd" providerId="LiveId" clId="{D22A9BF3-B3DC-4D87-8AD5-B98DBC81B4EC}" dt="2025-09-11T23:13:14.659" v="36" actId="207"/>
          <ac:spMkLst>
            <pc:docMk/>
            <pc:sldMk cId="3318299500" sldId="266"/>
            <ac:spMk id="4" creationId="{FFDE6B89-9484-4E50-8387-C55E031D8549}"/>
          </ac:spMkLst>
        </pc:spChg>
        <pc:spChg chg="add del mod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5" creationId="{30EB58E2-A9A0-481A-8B5B-381B836CE40B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12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14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16" creationId="{932FF329-3A87-4F66-BA01-91CD63C8119F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18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20" creationId="{79855050-A75B-4DD0-9B56-8B1C7722D884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22" creationId="{5E6738EB-6FF0-4AF9-8462-57F4494B88B2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24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26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1T23:09:47.725" v="5" actId="26606"/>
          <ac:spMkLst>
            <pc:docMk/>
            <pc:sldMk cId="3318299500" sldId="266"/>
            <ac:spMk id="28" creationId="{988521F4-D44A-42C5-9BDB-5CA25554098B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0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1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2" creationId="{2ECA4CB2-9071-41EB-AABB-2D8EB939D0F8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3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4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5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6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1T23:09:53.503" v="7" actId="26606"/>
          <ac:spMkLst>
            <pc:docMk/>
            <pc:sldMk cId="3318299500" sldId="266"/>
            <ac:spMk id="37" creationId="{A5757897-7307-46AF-923D-FF5BF45DD009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39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2" creationId="{02822754-E01B-4742-88B9-BE0984BAFE58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3" creationId="{387C5BBA-BBE2-4821-96CF-38FC49570F60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4" creationId="{3611DA2B-4CF7-4A57-82AC-FA120DE44DB9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5" creationId="{C1CF7BFC-0A02-4106-88A8-CCC0D944451E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6" creationId="{65304E59-B4DC-4CA3-89F1-5C88000EB708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7" creationId="{73167A8C-FFEF-4D1B-8459-E2BB5C045FAE}"/>
          </ac:spMkLst>
        </pc:spChg>
        <pc:spChg chg="add del">
          <ac:chgData name="Veronica Ybarra" userId="ce50e67790fe7bdd" providerId="LiveId" clId="{D22A9BF3-B3DC-4D87-8AD5-B98DBC81B4EC}" dt="2025-09-11T23:10:00.889" v="9" actId="26606"/>
          <ac:spMkLst>
            <pc:docMk/>
            <pc:sldMk cId="3318299500" sldId="266"/>
            <ac:spMk id="48" creationId="{1CA3DFBE-30A6-4BDE-9238-14F3652B4F99}"/>
          </ac:spMkLst>
        </pc:spChg>
        <pc:spChg chg="add del">
          <ac:chgData name="Veronica Ybarra" userId="ce50e67790fe7bdd" providerId="LiveId" clId="{D22A9BF3-B3DC-4D87-8AD5-B98DBC81B4EC}" dt="2025-09-11T23:10:43.127" v="20" actId="26606"/>
          <ac:spMkLst>
            <pc:docMk/>
            <pc:sldMk cId="3318299500" sldId="266"/>
            <ac:spMk id="50" creationId="{0786F82F-1B47-46ED-8EAE-53EF71E59E9A}"/>
          </ac:spMkLst>
        </pc:spChg>
        <pc:spChg chg="add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51" creationId="{EF1BAF6F-6275-4646-9C59-331B29B9550F}"/>
          </ac:spMkLst>
        </pc:spChg>
        <pc:spChg chg="add">
          <ac:chgData name="Veronica Ybarra" userId="ce50e67790fe7bdd" providerId="LiveId" clId="{D22A9BF3-B3DC-4D87-8AD5-B98DBC81B4EC}" dt="2025-09-11T23:10:00.903" v="10" actId="26606"/>
          <ac:spMkLst>
            <pc:docMk/>
            <pc:sldMk cId="3318299500" sldId="266"/>
            <ac:spMk id="52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53" creationId="{932FF329-3A87-4F66-BA01-91CD63C8119F}"/>
          </ac:spMkLst>
        </pc:spChg>
        <pc:spChg chg="add del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54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1T23:10:25.771" v="18" actId="26606"/>
          <ac:spMkLst>
            <pc:docMk/>
            <pc:sldMk cId="3318299500" sldId="266"/>
            <ac:spMk id="55" creationId="{79855050-A75B-4DD0-9B56-8B1C7722D884}"/>
          </ac:spMkLst>
        </pc:spChg>
        <pc:spChg chg="add del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56" creationId="{5E6738EB-6FF0-4AF9-8462-57F4494B88B2}"/>
          </ac:spMkLst>
        </pc:spChg>
        <pc:spChg chg="add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57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58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59" creationId="{988521F4-D44A-42C5-9BDB-5CA25554098B}"/>
          </ac:spMkLst>
        </pc:spChg>
        <pc:spChg chg="mod">
          <ac:chgData name="Veronica Ybarra" userId="ce50e67790fe7bdd" providerId="LiveId" clId="{D22A9BF3-B3DC-4D87-8AD5-B98DBC81B4EC}" dt="2025-09-11T23:10:25.795" v="19" actId="27636"/>
          <ac:spMkLst>
            <pc:docMk/>
            <pc:sldMk cId="3318299500" sldId="266"/>
            <ac:spMk id="67" creationId="{30EB58E2-A9A0-481A-8B5B-381B836CE40B}"/>
          </ac:spMkLst>
        </pc:spChg>
        <pc:spChg chg="add">
          <ac:chgData name="Veronica Ybarra" userId="ce50e67790fe7bdd" providerId="LiveId" clId="{D22A9BF3-B3DC-4D87-8AD5-B98DBC81B4EC}" dt="2025-09-11T23:10:25.771" v="18" actId="26606"/>
          <ac:spMkLst>
            <pc:docMk/>
            <pc:sldMk cId="3318299500" sldId="266"/>
            <ac:spMk id="68" creationId="{099405E2-1A96-4DBA-A9DC-4C2A1B421CA9}"/>
          </ac:spMkLst>
        </pc:spChg>
        <pc:spChg chg="del">
          <ac:chgData name="Veronica Ybarra" userId="ce50e67790fe7bdd" providerId="LiveId" clId="{D22A9BF3-B3DC-4D87-8AD5-B98DBC81B4EC}" dt="2025-09-11T23:10:43.127" v="20" actId="26606"/>
          <ac:spMkLst>
            <pc:docMk/>
            <pc:sldMk cId="3318299500" sldId="266"/>
            <ac:spMk id="70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1T23:10:43.127" v="20" actId="26606"/>
          <ac:spMkLst>
            <pc:docMk/>
            <pc:sldMk cId="3318299500" sldId="266"/>
            <ac:spMk id="74" creationId="{5E6738EB-6FF0-4AF9-8462-57F4494B88B2}"/>
          </ac:spMkLst>
        </pc:spChg>
        <pc:spChg chg="add del">
          <ac:chgData name="Veronica Ybarra" userId="ce50e67790fe7bdd" providerId="LiveId" clId="{D22A9BF3-B3DC-4D87-8AD5-B98DBC81B4EC}" dt="2025-09-11T23:10:43.127" v="20" actId="26606"/>
          <ac:spMkLst>
            <pc:docMk/>
            <pc:sldMk cId="3318299500" sldId="266"/>
            <ac:spMk id="76" creationId="{DB791336-FCAA-4174-9303-B3F374861110}"/>
          </ac:spMkLst>
        </pc:spChg>
        <pc:spChg chg="del">
          <ac:chgData name="Veronica Ybarra" userId="ce50e67790fe7bdd" providerId="LiveId" clId="{D22A9BF3-B3DC-4D87-8AD5-B98DBC81B4EC}" dt="2025-09-11T23:10:43.127" v="20" actId="26606"/>
          <ac:spMkLst>
            <pc:docMk/>
            <pc:sldMk cId="3318299500" sldId="266"/>
            <ac:spMk id="78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82" creationId="{0786F82F-1B47-46ED-8EAE-53EF71E59E9A}"/>
          </ac:spMkLst>
        </pc:spChg>
        <pc:spChg chg="del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83" creationId="{EF1BAF6F-6275-4646-9C59-331B29B9550F}"/>
          </ac:spMkLst>
        </pc:spChg>
        <pc:spChg chg="del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84" creationId="{DA4E7B50-D68C-43EB-930F-EA442A13A9B2}"/>
          </ac:spMkLst>
        </pc:spChg>
        <pc:spChg chg="del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85" creationId="{02822754-E01B-4742-88B9-BE0984BAFE58}"/>
          </ac:spMkLst>
        </pc:spChg>
        <pc:spChg chg="add">
          <ac:chgData name="Veronica Ybarra" userId="ce50e67790fe7bdd" providerId="LiveId" clId="{D22A9BF3-B3DC-4D87-8AD5-B98DBC81B4EC}" dt="2025-09-11T23:10:43.140" v="21" actId="26606"/>
          <ac:spMkLst>
            <pc:docMk/>
            <pc:sldMk cId="3318299500" sldId="266"/>
            <ac:spMk id="87" creationId="{3611DA2B-4CF7-4A57-82AC-FA120DE44DB9}"/>
          </ac:spMkLst>
        </pc:spChg>
        <pc:spChg chg="add">
          <ac:chgData name="Veronica Ybarra" userId="ce50e67790fe7bdd" providerId="LiveId" clId="{D22A9BF3-B3DC-4D87-8AD5-B98DBC81B4EC}" dt="2025-09-11T23:10:43.140" v="21" actId="26606"/>
          <ac:spMkLst>
            <pc:docMk/>
            <pc:sldMk cId="3318299500" sldId="266"/>
            <ac:spMk id="88" creationId="{30EB58E2-A9A0-481A-8B5B-381B836CE40B}"/>
          </ac:spMkLst>
        </pc:spChg>
        <pc:spChg chg="del">
          <ac:chgData name="Veronica Ybarra" userId="ce50e67790fe7bdd" providerId="LiveId" clId="{D22A9BF3-B3DC-4D87-8AD5-B98DBC81B4EC}" dt="2025-09-11T23:10:50.278" v="22" actId="26606"/>
          <ac:spMkLst>
            <pc:docMk/>
            <pc:sldMk cId="3318299500" sldId="266"/>
            <ac:spMk id="89" creationId="{C1CF7BFC-0A02-4106-88A8-CCC0D944451E}"/>
          </ac:spMkLst>
        </pc:spChg>
        <pc:spChg chg="add">
          <ac:chgData name="Veronica Ybarra" userId="ce50e67790fe7bdd" providerId="LiveId" clId="{D22A9BF3-B3DC-4D87-8AD5-B98DBC81B4EC}" dt="2025-09-11T23:10:43.140" v="21" actId="26606"/>
          <ac:spMkLst>
            <pc:docMk/>
            <pc:sldMk cId="3318299500" sldId="266"/>
            <ac:spMk id="90" creationId="{73167A8C-FFEF-4D1B-8459-E2BB5C045FAE}"/>
          </ac:spMkLst>
        </pc:spChg>
        <pc:spChg chg="add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93" creationId="{0786F82F-1B47-46ED-8EAE-53EF71E59E9A}"/>
          </ac:spMkLst>
        </pc:spChg>
        <pc:spChg chg="add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94" creationId="{EF1BAF6F-6275-4646-9C59-331B29B9550F}"/>
          </ac:spMkLst>
        </pc:spChg>
        <pc:spChg chg="add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95" creationId="{099405E2-1A96-4DBA-A9DC-4C2A1B421CA9}"/>
          </ac:spMkLst>
        </pc:spChg>
        <pc:spChg chg="mod">
          <ac:chgData name="Veronica Ybarra" userId="ce50e67790fe7bdd" providerId="LiveId" clId="{D22A9BF3-B3DC-4D87-8AD5-B98DBC81B4EC}" dt="2025-09-11T23:16:57.601" v="64" actId="255"/>
          <ac:spMkLst>
            <pc:docMk/>
            <pc:sldMk cId="3318299500" sldId="266"/>
            <ac:spMk id="99" creationId="{30EB58E2-A9A0-481A-8B5B-381B836CE40B}"/>
          </ac:spMkLst>
        </pc:spChg>
        <pc:spChg chg="add">
          <ac:chgData name="Veronica Ybarra" userId="ce50e67790fe7bdd" providerId="LiveId" clId="{D22A9BF3-B3DC-4D87-8AD5-B98DBC81B4EC}" dt="2025-09-11T23:10:50.289" v="23" actId="26606"/>
          <ac:spMkLst>
            <pc:docMk/>
            <pc:sldMk cId="3318299500" sldId="266"/>
            <ac:spMk id="102" creationId="{988521F4-D44A-42C5-9BDB-5CA25554098B}"/>
          </ac:spMkLst>
        </pc:spChg>
        <pc:graphicFrameChg chg="add del">
          <ac:chgData name="Veronica Ybarra" userId="ce50e67790fe7bdd" providerId="LiveId" clId="{D22A9BF3-B3DC-4D87-8AD5-B98DBC81B4EC}" dt="2025-09-11T23:10:22.414" v="13" actId="26606"/>
          <ac:graphicFrameMkLst>
            <pc:docMk/>
            <pc:sldMk cId="3318299500" sldId="266"/>
            <ac:graphicFrameMk id="61" creationId="{00CF45E5-0E14-1D6A-846A-32B1A6BB50FC}"/>
          </ac:graphicFrameMkLst>
        </pc:graphicFrameChg>
        <pc:graphicFrameChg chg="add del">
          <ac:chgData name="Veronica Ybarra" userId="ce50e67790fe7bdd" providerId="LiveId" clId="{D22A9BF3-B3DC-4D87-8AD5-B98DBC81B4EC}" dt="2025-09-11T23:10:23.446" v="15" actId="26606"/>
          <ac:graphicFrameMkLst>
            <pc:docMk/>
            <pc:sldMk cId="3318299500" sldId="266"/>
            <ac:graphicFrameMk id="63" creationId="{A0D5AF92-09B8-FD48-3AB9-56EA50A528D8}"/>
          </ac:graphicFrameMkLst>
        </pc:graphicFrameChg>
        <pc:graphicFrameChg chg="add del">
          <ac:chgData name="Veronica Ybarra" userId="ce50e67790fe7bdd" providerId="LiveId" clId="{D22A9BF3-B3DC-4D87-8AD5-B98DBC81B4EC}" dt="2025-09-11T23:10:25.759" v="17" actId="26606"/>
          <ac:graphicFrameMkLst>
            <pc:docMk/>
            <pc:sldMk cId="3318299500" sldId="266"/>
            <ac:graphicFrameMk id="65" creationId="{7C2EE665-FDE1-BE93-1E1A-F6BA75264926}"/>
          </ac:graphicFrameMkLst>
        </pc:graphicFrameChg>
        <pc:picChg chg="add mod">
          <ac:chgData name="Veronica Ybarra" userId="ce50e67790fe7bdd" providerId="LiveId" clId="{D22A9BF3-B3DC-4D87-8AD5-B98DBC81B4EC}" dt="2025-09-11T23:07:52.956" v="2" actId="1076"/>
          <ac:picMkLst>
            <pc:docMk/>
            <pc:sldMk cId="3318299500" sldId="266"/>
            <ac:picMk id="3" creationId="{6D0331E1-68FB-BD1F-DBB7-65CD08DDA187}"/>
          </ac:picMkLst>
        </pc:picChg>
      </pc:sldChg>
      <pc:sldChg chg="modSp mod">
        <pc:chgData name="Veronica Ybarra" userId="ce50e67790fe7bdd" providerId="LiveId" clId="{D22A9BF3-B3DC-4D87-8AD5-B98DBC81B4EC}" dt="2025-09-12T01:44:55.351" v="489" actId="20577"/>
        <pc:sldMkLst>
          <pc:docMk/>
          <pc:sldMk cId="798203993" sldId="295"/>
        </pc:sldMkLst>
        <pc:spChg chg="mod">
          <ac:chgData name="Veronica Ybarra" userId="ce50e67790fe7bdd" providerId="LiveId" clId="{D22A9BF3-B3DC-4D87-8AD5-B98DBC81B4EC}" dt="2025-09-12T01:44:55.351" v="489" actId="20577"/>
          <ac:spMkLst>
            <pc:docMk/>
            <pc:sldMk cId="798203993" sldId="295"/>
            <ac:spMk id="4" creationId="{664081DB-1923-4878-AB15-AD54F35A1DC7}"/>
          </ac:spMkLst>
        </pc:spChg>
      </pc:sldChg>
      <pc:sldChg chg="modSp mod">
        <pc:chgData name="Veronica Ybarra" userId="ce50e67790fe7bdd" providerId="LiveId" clId="{D22A9BF3-B3DC-4D87-8AD5-B98DBC81B4EC}" dt="2025-09-12T06:40:33.301" v="2031" actId="6549"/>
        <pc:sldMkLst>
          <pc:docMk/>
          <pc:sldMk cId="2225637236" sldId="305"/>
        </pc:sldMkLst>
        <pc:spChg chg="mod">
          <ac:chgData name="Veronica Ybarra" userId="ce50e67790fe7bdd" providerId="LiveId" clId="{D22A9BF3-B3DC-4D87-8AD5-B98DBC81B4EC}" dt="2025-09-12T06:40:33.301" v="2031" actId="6549"/>
          <ac:spMkLst>
            <pc:docMk/>
            <pc:sldMk cId="2225637236" sldId="305"/>
            <ac:spMk id="3" creationId="{41191CC7-9CF2-71F0-1AD4-791EA9CBAD97}"/>
          </ac:spMkLst>
        </pc:spChg>
      </pc:sldChg>
      <pc:sldChg chg="modSp mod">
        <pc:chgData name="Veronica Ybarra" userId="ce50e67790fe7bdd" providerId="LiveId" clId="{D22A9BF3-B3DC-4D87-8AD5-B98DBC81B4EC}" dt="2025-09-11T23:20:06.968" v="116" actId="6549"/>
        <pc:sldMkLst>
          <pc:docMk/>
          <pc:sldMk cId="1457361851" sldId="317"/>
        </pc:sldMkLst>
        <pc:spChg chg="mod">
          <ac:chgData name="Veronica Ybarra" userId="ce50e67790fe7bdd" providerId="LiveId" clId="{D22A9BF3-B3DC-4D87-8AD5-B98DBC81B4EC}" dt="2025-09-11T23:20:06.968" v="116" actId="6549"/>
          <ac:spMkLst>
            <pc:docMk/>
            <pc:sldMk cId="1457361851" sldId="317"/>
            <ac:spMk id="3" creationId="{FF105A6D-5258-8F46-CFBD-56FF2CE3A421}"/>
          </ac:spMkLst>
        </pc:spChg>
      </pc:sldChg>
      <pc:sldChg chg="modSp mod">
        <pc:chgData name="Veronica Ybarra" userId="ce50e67790fe7bdd" providerId="LiveId" clId="{D22A9BF3-B3DC-4D87-8AD5-B98DBC81B4EC}" dt="2025-09-12T00:36:21.998" v="365" actId="20577"/>
        <pc:sldMkLst>
          <pc:docMk/>
          <pc:sldMk cId="3193908400" sldId="321"/>
        </pc:sldMkLst>
        <pc:spChg chg="mod">
          <ac:chgData name="Veronica Ybarra" userId="ce50e67790fe7bdd" providerId="LiveId" clId="{D22A9BF3-B3DC-4D87-8AD5-B98DBC81B4EC}" dt="2025-09-11T23:26:54.328" v="190" actId="6549"/>
          <ac:spMkLst>
            <pc:docMk/>
            <pc:sldMk cId="3193908400" sldId="321"/>
            <ac:spMk id="3" creationId="{1EC7528F-1846-741E-41BE-ED70F521EEC7}"/>
          </ac:spMkLst>
        </pc:spChg>
        <pc:spChg chg="mod">
          <ac:chgData name="Veronica Ybarra" userId="ce50e67790fe7bdd" providerId="LiveId" clId="{D22A9BF3-B3DC-4D87-8AD5-B98DBC81B4EC}" dt="2025-09-12T00:36:21.998" v="365" actId="20577"/>
          <ac:spMkLst>
            <pc:docMk/>
            <pc:sldMk cId="3193908400" sldId="321"/>
            <ac:spMk id="4" creationId="{F94F3920-02FE-45B0-A2A6-AF24ECF95473}"/>
          </ac:spMkLst>
        </pc:spChg>
      </pc:sldChg>
      <pc:sldChg chg="addSp delSp modSp mod setBg">
        <pc:chgData name="Veronica Ybarra" userId="ce50e67790fe7bdd" providerId="LiveId" clId="{D22A9BF3-B3DC-4D87-8AD5-B98DBC81B4EC}" dt="2025-09-12T07:10:08.441" v="3188" actId="179"/>
        <pc:sldMkLst>
          <pc:docMk/>
          <pc:sldMk cId="3311229491" sldId="322"/>
        </pc:sldMkLst>
        <pc:spChg chg="mod or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" creationId="{F858DFEC-C865-FE0A-D37F-DD653F935A2E}"/>
          </ac:spMkLst>
        </pc:spChg>
        <pc:spChg chg="add del mo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4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10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12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14" creationId="{2ECA4CB2-9071-41EB-AABB-2D8EB939D0F8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15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16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17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18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19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20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21" creationId="{79855050-A75B-4DD0-9B56-8B1C7722D884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22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23" creationId="{5E6738EB-6FF0-4AF9-8462-57F4494B88B2}"/>
          </ac:spMkLst>
        </pc:spChg>
        <pc:spChg chg="add del">
          <ac:chgData name="Veronica Ybarra" userId="ce50e67790fe7bdd" providerId="LiveId" clId="{D22A9BF3-B3DC-4D87-8AD5-B98DBC81B4EC}" dt="2025-09-12T07:03:25.037" v="3135" actId="26606"/>
          <ac:spMkLst>
            <pc:docMk/>
            <pc:sldMk cId="3311229491" sldId="322"/>
            <ac:spMk id="24" creationId="{A5757897-7307-46AF-923D-FF5BF45DD009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25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2T07:03:29.165" v="3137" actId="26606"/>
          <ac:spMkLst>
            <pc:docMk/>
            <pc:sldMk cId="3311229491" sldId="322"/>
            <ac:spMk id="26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3:29.165" v="3137" actId="26606"/>
          <ac:spMkLst>
            <pc:docMk/>
            <pc:sldMk cId="3311229491" sldId="322"/>
            <ac:spMk id="27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3:29.165" v="3137" actId="26606"/>
          <ac:spMkLst>
            <pc:docMk/>
            <pc:sldMk cId="3311229491" sldId="322"/>
            <ac:spMk id="28" creationId="{3835F464-7A59-4221-AA5E-B60EF8D3CBC3}"/>
          </ac:spMkLst>
        </pc:spChg>
        <pc:spChg chg="add del">
          <ac:chgData name="Veronica Ybarra" userId="ce50e67790fe7bdd" providerId="LiveId" clId="{D22A9BF3-B3DC-4D87-8AD5-B98DBC81B4EC}" dt="2025-09-12T07:03:29.165" v="3137" actId="26606"/>
          <ac:spMkLst>
            <pc:docMk/>
            <pc:sldMk cId="3311229491" sldId="322"/>
            <ac:spMk id="29" creationId="{2C57B5ED-61CB-4AF5-A47A-A41A996F8375}"/>
          </ac:spMkLst>
        </pc:spChg>
        <pc:spChg chg="add del">
          <ac:chgData name="Veronica Ybarra" userId="ce50e67790fe7bdd" providerId="LiveId" clId="{D22A9BF3-B3DC-4D87-8AD5-B98DBC81B4EC}" dt="2025-09-12T07:03:29.165" v="3137" actId="26606"/>
          <ac:spMkLst>
            <pc:docMk/>
            <pc:sldMk cId="3311229491" sldId="322"/>
            <ac:spMk id="30" creationId="{714C9CDB-7738-4B6C-BCE1-D9516C1E03DE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32" creationId="{988521F4-D44A-42C5-9BDB-5CA25554098B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33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35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36" creationId="{3DB426D6-FD66-4A48-A6EB-235CF40812EE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38" creationId="{C509E6C1-B33E-49E8-8D77-7D2A9B49E878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40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41" creationId="{988521F4-D44A-42C5-9BDB-5CA25554098B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42" creationId="{AD0687CC-D1D8-44B2-9573-CC65510ECBF0}"/>
          </ac:spMkLst>
        </pc:spChg>
        <pc:spChg chg="add del">
          <ac:chgData name="Veronica Ybarra" userId="ce50e67790fe7bdd" providerId="LiveId" clId="{D22A9BF3-B3DC-4D87-8AD5-B98DBC81B4EC}" dt="2025-09-12T07:03:41.450" v="3139" actId="26606"/>
          <ac:spMkLst>
            <pc:docMk/>
            <pc:sldMk cId="3311229491" sldId="322"/>
            <ac:spMk id="43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2T07:07:16.173" v="3151" actId="26606"/>
          <ac:spMkLst>
            <pc:docMk/>
            <pc:sldMk cId="3311229491" sldId="322"/>
            <ac:spMk id="45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46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47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50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51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52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53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54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3:55.157" v="3141" actId="26606"/>
          <ac:spMkLst>
            <pc:docMk/>
            <pc:sldMk cId="3311229491" sldId="322"/>
            <ac:spMk id="55" creationId="{A5757897-7307-46AF-923D-FF5BF45DD009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56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57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58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59" creationId="{932FF329-3A87-4F66-BA01-91CD63C8119F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60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62" creationId="{5E6738EB-6FF0-4AF9-8462-57F4494B88B2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63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2T07:07:22.737" v="3153" actId="26606"/>
          <ac:spMkLst>
            <pc:docMk/>
            <pc:sldMk cId="3311229491" sldId="322"/>
            <ac:spMk id="64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1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2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3" creationId="{2ECA4CB2-9071-41EB-AABB-2D8EB939D0F8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4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6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7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8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7:36.520" v="3159" actId="26606"/>
          <ac:spMkLst>
            <pc:docMk/>
            <pc:sldMk cId="3311229491" sldId="322"/>
            <ac:spMk id="79" creationId="{A5757897-7307-46AF-923D-FF5BF45DD009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1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2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4" creationId="{02822754-E01B-4742-88B9-BE0984BAFE58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6" creationId="{3611DA2B-4CF7-4A57-82AC-FA120DE44DB9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7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8" creationId="{C1CF7BFC-0A02-4106-88A8-CCC0D944451E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89" creationId="{73167A8C-FFEF-4D1B-8459-E2BB5C045FAE}"/>
          </ac:spMkLst>
        </pc:spChg>
        <pc:spChg chg="add del">
          <ac:chgData name="Veronica Ybarra" userId="ce50e67790fe7bdd" providerId="LiveId" clId="{D22A9BF3-B3DC-4D87-8AD5-B98DBC81B4EC}" dt="2025-09-12T07:07:56.531" v="3161" actId="26606"/>
          <ac:spMkLst>
            <pc:docMk/>
            <pc:sldMk cId="3311229491" sldId="322"/>
            <ac:spMk id="90" creationId="{1CA3DFBE-30A6-4BDE-9238-14F3652B4F99}"/>
          </ac:spMkLst>
        </pc:spChg>
        <pc:spChg chg="add">
          <ac:chgData name="Veronica Ybarra" userId="ce50e67790fe7bdd" providerId="LiveId" clId="{D22A9BF3-B3DC-4D87-8AD5-B98DBC81B4EC}" dt="2025-09-12T07:07:56.542" v="3162" actId="26606"/>
          <ac:spMkLst>
            <pc:docMk/>
            <pc:sldMk cId="3311229491" sldId="322"/>
            <ac:spMk id="92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3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4" creationId="{2ECA4CB2-9071-41EB-AABB-2D8EB939D0F8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5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6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7" creationId="{96DBE49D-AABD-458B-B2DF-4D5FA7D5C7F1}"/>
          </ac:spMkLst>
        </pc:spChg>
        <pc:spChg chg="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8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99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7:59.247" v="3163" actId="26606"/>
          <ac:spMkLst>
            <pc:docMk/>
            <pc:sldMk cId="3311229491" sldId="322"/>
            <ac:spMk id="100" creationId="{A5757897-7307-46AF-923D-FF5BF45DD009}"/>
          </ac:spMkLst>
        </pc:spChg>
        <pc:spChg chg="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2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3" creationId="{EF1BAF6F-6275-4646-9C59-331B29B9550F}"/>
          </ac:spMkLst>
        </pc:spChg>
        <pc:spChg chg="add">
          <ac:chgData name="Veronica Ybarra" userId="ce50e67790fe7bdd" providerId="LiveId" clId="{D22A9BF3-B3DC-4D87-8AD5-B98DBC81B4EC}" dt="2025-09-12T07:07:59.262" v="3164" actId="26606"/>
          <ac:spMkLst>
            <pc:docMk/>
            <pc:sldMk cId="3311229491" sldId="322"/>
            <ac:spMk id="104" creationId="{C3B59E90-C2E6-4C7B-B62A-9A39E4D132D9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5" creationId="{F41B2979-9B0F-4F3C-A912-A0A5339D706C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6" creationId="{0D88D065-482C-41CF-99A2-50EFB1B94E59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7" creationId="{E0B15B07-5DFC-49A7-83E7-33AE560DDD32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8" creationId="{23E1A6E1-A101-407D-9872-0506425C7DDD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09" creationId="{E49E4F89-BD43-4E3D-88E8-6C7E8AA9F70D}"/>
          </ac:spMkLst>
        </pc:spChg>
        <pc:spChg chg="add">
          <ac:chgData name="Veronica Ybarra" userId="ce50e67790fe7bdd" providerId="LiveId" clId="{D22A9BF3-B3DC-4D87-8AD5-B98DBC81B4EC}" dt="2025-09-12T07:07:59.262" v="3164" actId="26606"/>
          <ac:spMkLst>
            <pc:docMk/>
            <pc:sldMk cId="3311229491" sldId="322"/>
            <ac:spMk id="111" creationId="{71153701-84AC-48F8-BF95-FD091301A00B}"/>
          </ac:spMkLst>
        </pc:spChg>
        <pc:spChg chg="add 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12" creationId="{025FF1E9-6522-482B-A20C-EA7AF7CAA134}"/>
          </ac:spMkLst>
        </pc:spChg>
        <pc:spChg chg="del">
          <ac:chgData name="Veronica Ybarra" userId="ce50e67790fe7bdd" providerId="LiveId" clId="{D22A9BF3-B3DC-4D87-8AD5-B98DBC81B4EC}" dt="2025-09-12T07:08:04.304" v="3165" actId="26606"/>
          <ac:spMkLst>
            <pc:docMk/>
            <pc:sldMk cId="3311229491" sldId="322"/>
            <ac:spMk id="113" creationId="{760CEDF7-1225-4242-8C30-EA518372A716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15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16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17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18" creationId="{DEB1CCE3-FB1D-471C-9AFE-D20E81E64AC0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19" creationId="{60F38E87-6AF8-4488-B608-9FA2F57B40B7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20" creationId="{ECC3B76D-CC6E-42D0-8666-2A2164AB5AF4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21" creationId="{32BA9D6C-8214-4E25-AF8B-48762AD8D530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22" creationId="{DBE9B8BD-472F-4F54-AC9D-101EE3496992}"/>
          </ac:spMkLst>
        </pc:spChg>
        <pc:spChg chg="add del">
          <ac:chgData name="Veronica Ybarra" userId="ce50e67790fe7bdd" providerId="LiveId" clId="{D22A9BF3-B3DC-4D87-8AD5-B98DBC81B4EC}" dt="2025-09-12T07:08:08.441" v="3167" actId="26606"/>
          <ac:spMkLst>
            <pc:docMk/>
            <pc:sldMk cId="3311229491" sldId="322"/>
            <ac:spMk id="125" creationId="{0FDBC76A-295F-4635-A28D-ADA24F383ABC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27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28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29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30" creationId="{932FF329-3A87-4F66-BA01-91CD63C8119F}"/>
          </ac:spMkLst>
        </pc:spChg>
        <pc:spChg chg="add">
          <ac:chgData name="Veronica Ybarra" userId="ce50e67790fe7bdd" providerId="LiveId" clId="{D22A9BF3-B3DC-4D87-8AD5-B98DBC81B4EC}" dt="2025-09-12T07:08:08.454" v="3168" actId="26606"/>
          <ac:spMkLst>
            <pc:docMk/>
            <pc:sldMk cId="3311229491" sldId="322"/>
            <ac:spMk id="131" creationId="{BCF4857D-F003-4CA1-82AB-00900B1008BA}"/>
          </ac:spMkLst>
        </pc:spChg>
        <pc:spChg chg="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32" creationId="{79855050-A75B-4DD0-9B56-8B1C7722D884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34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35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36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2T07:08:18.725" v="3169" actId="26606"/>
          <ac:spMkLst>
            <pc:docMk/>
            <pc:sldMk cId="3311229491" sldId="322"/>
            <ac:spMk id="137" creationId="{988521F4-D44A-42C5-9BDB-5CA25554098B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0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1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2" creationId="{DEB1CCE3-FB1D-471C-9AFE-D20E81E64AC0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3" creationId="{60F38E87-6AF8-4488-B608-9FA2F57B40B7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4" creationId="{ECC3B76D-CC6E-42D0-8666-2A2164AB5AF4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5" creationId="{32BA9D6C-8214-4E25-AF8B-48762AD8D530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6" creationId="{DBE9B8BD-472F-4F54-AC9D-101EE3496992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8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8:20.831" v="3171" actId="26606"/>
          <ac:spMkLst>
            <pc:docMk/>
            <pc:sldMk cId="3311229491" sldId="322"/>
            <ac:spMk id="149" creationId="{0FDBC76A-295F-4635-A28D-ADA24F383ABC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1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2" creationId="{EF1BAF6F-6275-4646-9C59-331B29B9550F}"/>
          </ac:spMkLst>
        </pc:spChg>
        <pc:spChg chg="add">
          <ac:chgData name="Veronica Ybarra" userId="ce50e67790fe7bdd" providerId="LiveId" clId="{D22A9BF3-B3DC-4D87-8AD5-B98DBC81B4EC}" dt="2025-09-12T07:08:20.843" v="3172" actId="26606"/>
          <ac:spMkLst>
            <pc:docMk/>
            <pc:sldMk cId="3311229491" sldId="322"/>
            <ac:spMk id="153" creationId="{2ECA4CB2-9071-41EB-AABB-2D8EB939D0F8}"/>
          </ac:spMkLst>
        </pc:spChg>
        <pc:spChg chg="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4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5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6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7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8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8:26.749" v="3173" actId="26606"/>
          <ac:spMkLst>
            <pc:docMk/>
            <pc:sldMk cId="3311229491" sldId="322"/>
            <ac:spMk id="159" creationId="{A5757897-7307-46AF-923D-FF5BF45DD009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1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3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4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5" creationId="{79855050-A75B-4DD0-9B56-8B1C7722D884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6" creationId="{5E6738EB-6FF0-4AF9-8462-57F4494B88B2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7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8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69" creationId="{CA212158-300D-44D0-9CCE-472C3F669EE1}"/>
          </ac:spMkLst>
        </pc:spChg>
        <pc:spChg chg="add del">
          <ac:chgData name="Veronica Ybarra" userId="ce50e67790fe7bdd" providerId="LiveId" clId="{D22A9BF3-B3DC-4D87-8AD5-B98DBC81B4EC}" dt="2025-09-12T07:08:43.862" v="3175" actId="26606"/>
          <ac:spMkLst>
            <pc:docMk/>
            <pc:sldMk cId="3311229491" sldId="322"/>
            <ac:spMk id="170" creationId="{988521F4-D44A-42C5-9BDB-5CA25554098B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2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4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5" creationId="{DEB1CCE3-FB1D-471C-9AFE-D20E81E64AC0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6" creationId="{60F38E87-6AF8-4488-B608-9FA2F57B40B7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7" creationId="{ECC3B76D-CC6E-42D0-8666-2A2164AB5AF4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8" creationId="{32BA9D6C-8214-4E25-AF8B-48762AD8D530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79" creationId="{DBE9B8BD-472F-4F54-AC9D-101EE3496992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81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8:47.352" v="3177" actId="26606"/>
          <ac:spMkLst>
            <pc:docMk/>
            <pc:sldMk cId="3311229491" sldId="322"/>
            <ac:spMk id="182" creationId="{0FDBC76A-295F-4635-A28D-ADA24F383ABC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84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85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87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88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89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90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91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8:59.739" v="3179" actId="26606"/>
          <ac:spMkLst>
            <pc:docMk/>
            <pc:sldMk cId="3311229491" sldId="322"/>
            <ac:spMk id="192" creationId="{A5757897-7307-46AF-923D-FF5BF45DD009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194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195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196" creationId="{72526924-84D3-45FB-A5FE-62D8FCBF53B6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197" creationId="{5C2A6256-1DD0-4E4B-A8B3-9A711B4DBE0C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198" creationId="{41760540-185E-4652-BFD2-9B362EF3BC99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199" creationId="{729789F4-85C1-41A0-83EB-992E22210CB9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200" creationId="{9D9D367D-6DD2-4A7C-8918-0DCAC297559A}"/>
          </ac:spMkLst>
        </pc:spChg>
        <pc:spChg chg="add del">
          <ac:chgData name="Veronica Ybarra" userId="ce50e67790fe7bdd" providerId="LiveId" clId="{D22A9BF3-B3DC-4D87-8AD5-B98DBC81B4EC}" dt="2025-09-12T07:09:13.786" v="3181" actId="26606"/>
          <ac:spMkLst>
            <pc:docMk/>
            <pc:sldMk cId="3311229491" sldId="322"/>
            <ac:spMk id="201" creationId="{6E639DE0-9465-3504-C2EC-41A85F5D244C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04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05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06" creationId="{DEB1CCE3-FB1D-471C-9AFE-D20E81E64AC0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07" creationId="{60F38E87-6AF8-4488-B608-9FA2F57B40B7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08" creationId="{ECC3B76D-CC6E-42D0-8666-2A2164AB5AF4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09" creationId="{32BA9D6C-8214-4E25-AF8B-48762AD8D530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10" creationId="{DBE9B8BD-472F-4F54-AC9D-101EE3496992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11" creationId="{0871A14F-64B0-4CCE-900E-695C55EFF375}"/>
          </ac:spMkLst>
        </pc:spChg>
        <pc:spChg chg="add del">
          <ac:chgData name="Veronica Ybarra" userId="ce50e67790fe7bdd" providerId="LiveId" clId="{D22A9BF3-B3DC-4D87-8AD5-B98DBC81B4EC}" dt="2025-09-12T07:09:41.771" v="3183" actId="26606"/>
          <ac:spMkLst>
            <pc:docMk/>
            <pc:sldMk cId="3311229491" sldId="322"/>
            <ac:spMk id="213" creationId="{0FDBC76A-295F-4635-A28D-ADA24F383ABC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15" creationId="{0786F82F-1B47-46ED-8EAE-53EF71E59E9A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16" creationId="{EF1BAF6F-6275-4646-9C59-331B29B9550F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17" creationId="{2ECA4CB2-9071-41EB-AABB-2D8EB939D0F8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19" creationId="{C7DA365B-E064-481A-A62D-18CD31DB3F13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20" creationId="{96DBE49D-AABD-458B-B2DF-4D5FA7D5C7F1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21" creationId="{96833CC6-729B-40E8-B891-D93467E34B1D}"/>
          </ac:spMkLst>
        </pc:spChg>
        <pc:spChg chg="add mod">
          <ac:chgData name="Veronica Ybarra" userId="ce50e67790fe7bdd" providerId="LiveId" clId="{D22A9BF3-B3DC-4D87-8AD5-B98DBC81B4EC}" dt="2025-09-12T07:10:08.441" v="3188" actId="179"/>
          <ac:spMkLst>
            <pc:docMk/>
            <pc:sldMk cId="3311229491" sldId="322"/>
            <ac:spMk id="222" creationId="{6E639DE0-9465-3504-C2EC-41A85F5D244C}"/>
          </ac:spMkLst>
        </pc:spChg>
        <pc:spChg chg="add">
          <ac:chgData name="Veronica Ybarra" userId="ce50e67790fe7bdd" providerId="LiveId" clId="{D22A9BF3-B3DC-4D87-8AD5-B98DBC81B4EC}" dt="2025-09-12T07:09:41.782" v="3184" actId="26606"/>
          <ac:spMkLst>
            <pc:docMk/>
            <pc:sldMk cId="3311229491" sldId="322"/>
            <ac:spMk id="223" creationId="{A5757897-7307-46AF-923D-FF5BF45DD009}"/>
          </ac:spMkLst>
        </pc:spChg>
        <pc:graphicFrameChg chg="add del">
          <ac:chgData name="Veronica Ybarra" userId="ce50e67790fe7bdd" providerId="LiveId" clId="{D22A9BF3-B3DC-4D87-8AD5-B98DBC81B4EC}" dt="2025-09-12T07:03:29.165" v="3137" actId="26606"/>
          <ac:graphicFrameMkLst>
            <pc:docMk/>
            <pc:sldMk cId="3311229491" sldId="322"/>
            <ac:graphicFrameMk id="31" creationId="{52764E90-EBDD-4107-A0DE-C5AF10801A35}"/>
          </ac:graphicFrameMkLst>
        </pc:graphicFrameChg>
        <pc:graphicFrameChg chg="add del">
          <ac:chgData name="Veronica Ybarra" userId="ce50e67790fe7bdd" providerId="LiveId" clId="{D22A9BF3-B3DC-4D87-8AD5-B98DBC81B4EC}" dt="2025-09-12T07:07:25.635" v="3155" actId="26606"/>
          <ac:graphicFrameMkLst>
            <pc:docMk/>
            <pc:sldMk cId="3311229491" sldId="322"/>
            <ac:graphicFrameMk id="67" creationId="{05549DCC-D7F9-80C3-7784-A01663299434}"/>
          </ac:graphicFrameMkLst>
        </pc:graphicFrameChg>
        <pc:graphicFrameChg chg="add del">
          <ac:chgData name="Veronica Ybarra" userId="ce50e67790fe7bdd" providerId="LiveId" clId="{D22A9BF3-B3DC-4D87-8AD5-B98DBC81B4EC}" dt="2025-09-12T07:07:33.247" v="3157" actId="26606"/>
          <ac:graphicFrameMkLst>
            <pc:docMk/>
            <pc:sldMk cId="3311229491" sldId="322"/>
            <ac:graphicFrameMk id="69" creationId="{187EAA2F-279A-73DA-3458-144003180BA2}"/>
          </ac:graphicFrameMkLst>
        </pc:graphicFrameChg>
        <pc:picChg chg="add mod">
          <ac:chgData name="Veronica Ybarra" userId="ce50e67790fe7bdd" providerId="LiveId" clId="{D22A9BF3-B3DC-4D87-8AD5-B98DBC81B4EC}" dt="2025-09-12T07:02:43.947" v="3133" actId="931"/>
          <ac:picMkLst>
            <pc:docMk/>
            <pc:sldMk cId="3311229491" sldId="322"/>
            <ac:picMk id="5" creationId="{67D3BCCF-E51B-E8E2-63E0-BCC5AC539AEC}"/>
          </ac:picMkLst>
        </pc:picChg>
        <pc:picChg chg="add del mod">
          <ac:chgData name="Veronica Ybarra" userId="ce50e67790fe7bdd" providerId="LiveId" clId="{D22A9BF3-B3DC-4D87-8AD5-B98DBC81B4EC}" dt="2025-09-12T07:06:43.109" v="3145" actId="478"/>
          <ac:picMkLst>
            <pc:docMk/>
            <pc:sldMk cId="3311229491" sldId="322"/>
            <ac:picMk id="8" creationId="{56585CA6-C0C5-69A4-847E-263326B4D546}"/>
          </ac:picMkLst>
        </pc:picChg>
        <pc:picChg chg="add mod">
          <ac:chgData name="Veronica Ybarra" userId="ce50e67790fe7bdd" providerId="LiveId" clId="{D22A9BF3-B3DC-4D87-8AD5-B98DBC81B4EC}" dt="2025-09-12T07:06:55.942" v="3149" actId="14100"/>
          <ac:picMkLst>
            <pc:docMk/>
            <pc:sldMk cId="3311229491" sldId="322"/>
            <ac:picMk id="11" creationId="{317E9EB9-3FBB-80F4-D1E4-66AB6DB659B6}"/>
          </ac:picMkLst>
        </pc:picChg>
      </pc:sldChg>
      <pc:sldChg chg="addSp delSp modSp mod">
        <pc:chgData name="Veronica Ybarra" userId="ce50e67790fe7bdd" providerId="LiveId" clId="{D22A9BF3-B3DC-4D87-8AD5-B98DBC81B4EC}" dt="2025-09-12T07:24:58.347" v="3276" actId="20577"/>
        <pc:sldMkLst>
          <pc:docMk/>
          <pc:sldMk cId="1239810630" sldId="323"/>
        </pc:sldMkLst>
        <pc:spChg chg="add del mod">
          <ac:chgData name="Veronica Ybarra" userId="ce50e67790fe7bdd" providerId="LiveId" clId="{D22A9BF3-B3DC-4D87-8AD5-B98DBC81B4EC}" dt="2025-09-12T00:32:51.290" v="285" actId="21"/>
          <ac:spMkLst>
            <pc:docMk/>
            <pc:sldMk cId="1239810630" sldId="323"/>
            <ac:spMk id="6" creationId="{383975E6-AB6D-A63B-964C-79E41B03C3C7}"/>
          </ac:spMkLst>
        </pc:spChg>
        <pc:graphicFrameChg chg="add mod modGraphic">
          <ac:chgData name="Veronica Ybarra" userId="ce50e67790fe7bdd" providerId="LiveId" clId="{D22A9BF3-B3DC-4D87-8AD5-B98DBC81B4EC}" dt="2025-09-12T07:24:58.347" v="3276" actId="20577"/>
          <ac:graphicFrameMkLst>
            <pc:docMk/>
            <pc:sldMk cId="1239810630" sldId="323"/>
            <ac:graphicFrameMk id="3" creationId="{A2E58645-F952-CEE2-56E8-DE6CFDCF1BBB}"/>
          </ac:graphicFrameMkLst>
        </pc:graphicFrameChg>
        <pc:graphicFrameChg chg="del mod modGraphic">
          <ac:chgData name="Veronica Ybarra" userId="ce50e67790fe7bdd" providerId="LiveId" clId="{D22A9BF3-B3DC-4D87-8AD5-B98DBC81B4EC}" dt="2025-09-12T00:32:44.324" v="284" actId="21"/>
          <ac:graphicFrameMkLst>
            <pc:docMk/>
            <pc:sldMk cId="1239810630" sldId="323"/>
            <ac:graphicFrameMk id="4" creationId="{2B71EF1A-3D11-36A3-AC49-DCC04ABC7422}"/>
          </ac:graphicFrameMkLst>
        </pc:graphicFrameChg>
        <pc:picChg chg="add del mod">
          <ac:chgData name="Veronica Ybarra" userId="ce50e67790fe7bdd" providerId="LiveId" clId="{D22A9BF3-B3DC-4D87-8AD5-B98DBC81B4EC}" dt="2025-09-12T07:14:10.455" v="3231" actId="478"/>
          <ac:picMkLst>
            <pc:docMk/>
            <pc:sldMk cId="1239810630" sldId="323"/>
            <ac:picMk id="8" creationId="{7F2962A4-5A7C-4C1D-F2EE-54A142CB85F2}"/>
          </ac:picMkLst>
        </pc:picChg>
      </pc:sldChg>
      <pc:sldChg chg="modSp mod">
        <pc:chgData name="Veronica Ybarra" userId="ce50e67790fe7bdd" providerId="LiveId" clId="{D22A9BF3-B3DC-4D87-8AD5-B98DBC81B4EC}" dt="2025-09-12T06:47:49.126" v="2437" actId="20577"/>
        <pc:sldMkLst>
          <pc:docMk/>
          <pc:sldMk cId="2354238971" sldId="324"/>
        </pc:sldMkLst>
        <pc:spChg chg="mod">
          <ac:chgData name="Veronica Ybarra" userId="ce50e67790fe7bdd" providerId="LiveId" clId="{D22A9BF3-B3DC-4D87-8AD5-B98DBC81B4EC}" dt="2025-09-12T06:40:52.636" v="2033" actId="6549"/>
          <ac:spMkLst>
            <pc:docMk/>
            <pc:sldMk cId="2354238971" sldId="324"/>
            <ac:spMk id="2" creationId="{ADD30715-ED32-9702-F2D1-DC25685E9CD7}"/>
          </ac:spMkLst>
        </pc:spChg>
        <pc:spChg chg="mod">
          <ac:chgData name="Veronica Ybarra" userId="ce50e67790fe7bdd" providerId="LiveId" clId="{D22A9BF3-B3DC-4D87-8AD5-B98DBC81B4EC}" dt="2025-09-12T06:47:49.126" v="2437" actId="20577"/>
          <ac:spMkLst>
            <pc:docMk/>
            <pc:sldMk cId="2354238971" sldId="324"/>
            <ac:spMk id="4" creationId="{68AA6C51-CE22-5C24-B329-FAF41BBE45BB}"/>
          </ac:spMkLst>
        </pc:spChg>
      </pc:sldChg>
      <pc:sldChg chg="modSp mod">
        <pc:chgData name="Veronica Ybarra" userId="ce50e67790fe7bdd" providerId="LiveId" clId="{D22A9BF3-B3DC-4D87-8AD5-B98DBC81B4EC}" dt="2025-09-12T06:54:35.724" v="2827" actId="6549"/>
        <pc:sldMkLst>
          <pc:docMk/>
          <pc:sldMk cId="2398537857" sldId="325"/>
        </pc:sldMkLst>
        <pc:spChg chg="mod">
          <ac:chgData name="Veronica Ybarra" userId="ce50e67790fe7bdd" providerId="LiveId" clId="{D22A9BF3-B3DC-4D87-8AD5-B98DBC81B4EC}" dt="2025-09-12T06:54:35.724" v="2827" actId="6549"/>
          <ac:spMkLst>
            <pc:docMk/>
            <pc:sldMk cId="2398537857" sldId="325"/>
            <ac:spMk id="2" creationId="{4C85186E-A5AB-BCDA-8906-F7BD290F4EAB}"/>
          </ac:spMkLst>
        </pc:spChg>
        <pc:spChg chg="mod">
          <ac:chgData name="Veronica Ybarra" userId="ce50e67790fe7bdd" providerId="LiveId" clId="{D22A9BF3-B3DC-4D87-8AD5-B98DBC81B4EC}" dt="2025-09-12T06:53:19.397" v="2824" actId="20577"/>
          <ac:spMkLst>
            <pc:docMk/>
            <pc:sldMk cId="2398537857" sldId="325"/>
            <ac:spMk id="6" creationId="{44AF84CA-534A-0A9A-C86C-0227164393B1}"/>
          </ac:spMkLst>
        </pc:spChg>
      </pc:sldChg>
      <pc:sldChg chg="del">
        <pc:chgData name="Veronica Ybarra" userId="ce50e67790fe7bdd" providerId="LiveId" clId="{D22A9BF3-B3DC-4D87-8AD5-B98DBC81B4EC}" dt="2025-09-12T06:54:31.740" v="2825" actId="47"/>
        <pc:sldMkLst>
          <pc:docMk/>
          <pc:sldMk cId="1936684298" sldId="326"/>
        </pc:sldMkLst>
      </pc:sldChg>
      <pc:sldChg chg="addSp delSp modSp mod setBg addAnim delAnim">
        <pc:chgData name="Veronica Ybarra" userId="ce50e67790fe7bdd" providerId="LiveId" clId="{D22A9BF3-B3DC-4D87-8AD5-B98DBC81B4EC}" dt="2025-09-12T01:59:48.403" v="579" actId="1076"/>
        <pc:sldMkLst>
          <pc:docMk/>
          <pc:sldMk cId="3427631284" sldId="327"/>
        </pc:sldMkLst>
        <pc:spChg chg="mod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2" creationId="{02FFB48E-8DFD-8323-6CB2-1683852FED17}"/>
          </ac:spMkLst>
        </pc:spChg>
        <pc:spChg chg="mod">
          <ac:chgData name="Veronica Ybarra" userId="ce50e67790fe7bdd" providerId="LiveId" clId="{D22A9BF3-B3DC-4D87-8AD5-B98DBC81B4EC}" dt="2025-09-12T01:55:32.776" v="560" actId="14100"/>
          <ac:spMkLst>
            <pc:docMk/>
            <pc:sldMk cId="3427631284" sldId="327"/>
            <ac:spMk id="6" creationId="{B945DB32-C8FB-B070-A2E6-84D60E5BA5B2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11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13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15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17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19" creationId="{064738AB-B6BE-4867-889A-52CE4AC8DBD0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21" creationId="{BBD49B71-B686-4DFD-93AD-40CB19B626B9}"/>
          </ac:spMkLst>
        </pc:spChg>
        <pc:spChg chg="add del">
          <ac:chgData name="Veronica Ybarra" userId="ce50e67790fe7bdd" providerId="LiveId" clId="{D22A9BF3-B3DC-4D87-8AD5-B98DBC81B4EC}" dt="2025-09-12T01:53:11.715" v="513" actId="26606"/>
          <ac:spMkLst>
            <pc:docMk/>
            <pc:sldMk cId="3427631284" sldId="327"/>
            <ac:spMk id="23" creationId="{7C60369F-A41B-4D6E-8990-30E2715C5730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25" creationId="{D5A56255-4961-41E1-887B-7319F23C909E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26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27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28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29" creationId="{CA22F210-7186-4074-94C5-FAD2C2EB15B2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30" creationId="{7ED93057-B056-4D1D-B0DA-F1619DAAF5A1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31" creationId="{F5B41592-BC5E-4AE2-8CA7-91C73FD8F744}"/>
          </ac:spMkLst>
        </pc:spChg>
        <pc:spChg chg="add del">
          <ac:chgData name="Veronica Ybarra" userId="ce50e67790fe7bdd" providerId="LiveId" clId="{D22A9BF3-B3DC-4D87-8AD5-B98DBC81B4EC}" dt="2025-09-12T01:53:14.399" v="515" actId="26606"/>
          <ac:spMkLst>
            <pc:docMk/>
            <pc:sldMk cId="3427631284" sldId="327"/>
            <ac:spMk id="32" creationId="{CB574A3D-9991-4D4A-91DF-0D0DE47DB31E}"/>
          </ac:spMkLst>
        </pc:spChg>
        <pc:spChg chg="add del">
          <ac:chgData name="Veronica Ybarra" userId="ce50e67790fe7bdd" providerId="LiveId" clId="{D22A9BF3-B3DC-4D87-8AD5-B98DBC81B4EC}" dt="2025-09-12T01:53:19.099" v="518" actId="26606"/>
          <ac:spMkLst>
            <pc:docMk/>
            <pc:sldMk cId="3427631284" sldId="327"/>
            <ac:spMk id="34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19.099" v="518" actId="26606"/>
          <ac:spMkLst>
            <pc:docMk/>
            <pc:sldMk cId="3427631284" sldId="327"/>
            <ac:spMk id="35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19.099" v="518" actId="26606"/>
          <ac:spMkLst>
            <pc:docMk/>
            <pc:sldMk cId="3427631284" sldId="327"/>
            <ac:spMk id="36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19.099" v="518" actId="26606"/>
          <ac:spMkLst>
            <pc:docMk/>
            <pc:sldMk cId="3427631284" sldId="327"/>
            <ac:spMk id="37" creationId="{CA22F210-7186-4074-94C5-FAD2C2EB15B2}"/>
          </ac:spMkLst>
        </pc:spChg>
        <pc:spChg chg="add del">
          <ac:chgData name="Veronica Ybarra" userId="ce50e67790fe7bdd" providerId="LiveId" clId="{D22A9BF3-B3DC-4D87-8AD5-B98DBC81B4EC}" dt="2025-09-12T01:53:19.099" v="518" actId="26606"/>
          <ac:spMkLst>
            <pc:docMk/>
            <pc:sldMk cId="3427631284" sldId="327"/>
            <ac:spMk id="38" creationId="{11C4FED8-D85F-4B52-875F-AB6873B50373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0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1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2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3" creationId="{F45F8234-3080-4C07-B575-B79541029884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4" creationId="{1B0E0466-9F2F-4C27-AE6F-953F891B0020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5" creationId="{E4F2DCBC-B44F-4E3C-871F-87CC2B8BDF91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6" creationId="{943065B8-2E07-4810-B74C-42FD0409160E}"/>
          </ac:spMkLst>
        </pc:spChg>
        <pc:spChg chg="add del">
          <ac:chgData name="Veronica Ybarra" userId="ce50e67790fe7bdd" providerId="LiveId" clId="{D22A9BF3-B3DC-4D87-8AD5-B98DBC81B4EC}" dt="2025-09-12T01:53:22.786" v="520" actId="26606"/>
          <ac:spMkLst>
            <pc:docMk/>
            <pc:sldMk cId="3427631284" sldId="327"/>
            <ac:spMk id="47" creationId="{6D529F17-FB87-4ECB-9485-C58500A1BA42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0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1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2" creationId="{B725BC23-E0DD-4037-B2B8-7B6FA64543FB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3" creationId="{199EE120-2D35-4A48-BAAE-238F986A13DC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5" creationId="{0D48F6B8-EF56-4340-982E-F4D6F5DC2F57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6" creationId="{AC596C40-FEA6-4867-853D-CF37DE3B6BF3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7" creationId="{9DC7C5E2-274E-49A3-A8E0-46A5B8CAC3D4}"/>
          </ac:spMkLst>
        </pc:spChg>
        <pc:spChg chg="add del">
          <ac:chgData name="Veronica Ybarra" userId="ce50e67790fe7bdd" providerId="LiveId" clId="{D22A9BF3-B3DC-4D87-8AD5-B98DBC81B4EC}" dt="2025-09-12T01:53:31.082" v="522" actId="26606"/>
          <ac:spMkLst>
            <pc:docMk/>
            <pc:sldMk cId="3427631284" sldId="327"/>
            <ac:spMk id="58" creationId="{D6CF8D2C-9E01-48EC-8DDF-8A1FF60AED22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0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1" creationId="{57AEB73D-F521-4B19-820F-12DB6BCC8406}"/>
          </ac:spMkLst>
        </pc:spChg>
        <pc:spChg chg="add">
          <ac:chgData name="Veronica Ybarra" userId="ce50e67790fe7bdd" providerId="LiveId" clId="{D22A9BF3-B3DC-4D87-8AD5-B98DBC81B4EC}" dt="2025-09-12T01:53:31.094" v="523" actId="26606"/>
          <ac:spMkLst>
            <pc:docMk/>
            <pc:sldMk cId="3427631284" sldId="327"/>
            <ac:spMk id="62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3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4" creationId="{57851D67-7085-40E2-B146-F91433A28E08}"/>
          </ac:spMkLst>
        </pc:spChg>
        <pc:spChg chg="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5" creationId="{362F176A-9349-4CD7-8042-59C0200C8CE9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7" creationId="{064738AB-B6BE-4867-889A-52CE4AC8DBD0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8" creationId="{9C969C2C-E7E3-4052-87D4-61E733EC1BBD}"/>
          </ac:spMkLst>
        </pc:spChg>
        <pc:spChg chg="add del">
          <ac:chgData name="Veronica Ybarra" userId="ce50e67790fe7bdd" providerId="LiveId" clId="{D22A9BF3-B3DC-4D87-8AD5-B98DBC81B4EC}" dt="2025-09-12T01:53:35.057" v="524" actId="26606"/>
          <ac:spMkLst>
            <pc:docMk/>
            <pc:sldMk cId="3427631284" sldId="327"/>
            <ac:spMk id="69" creationId="{7C60369F-A41B-4D6E-8990-30E2715C5730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1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2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3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4" creationId="{CA22F210-7186-4074-94C5-FAD2C2EB15B2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5" creationId="{7ED93057-B056-4D1D-B0DA-F1619DAAF5A1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6" creationId="{F5B41592-BC5E-4AE2-8CA7-91C73FD8F744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7" creationId="{CB574A3D-9991-4D4A-91DF-0D0DE47DB31E}"/>
          </ac:spMkLst>
        </pc:spChg>
        <pc:spChg chg="add del">
          <ac:chgData name="Veronica Ybarra" userId="ce50e67790fe7bdd" providerId="LiveId" clId="{D22A9BF3-B3DC-4D87-8AD5-B98DBC81B4EC}" dt="2025-09-12T01:53:37.590" v="526" actId="26606"/>
          <ac:spMkLst>
            <pc:docMk/>
            <pc:sldMk cId="3427631284" sldId="327"/>
            <ac:spMk id="78" creationId="{D5A56255-4961-41E1-887B-7319F23C909E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0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2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4" creationId="{199EE120-2D35-4A48-BAAE-238F986A13DC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5" creationId="{552F9EAC-0C70-441C-AC78-65174C285730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6" creationId="{0D48F6B8-EF56-4340-982E-F4D6F5DC2F57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7" creationId="{AC596C40-FEA6-4867-853D-CF37DE3B6BF3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8" creationId="{9DC7C5E2-274E-49A3-A8E0-46A5B8CAC3D4}"/>
          </ac:spMkLst>
        </pc:spChg>
        <pc:spChg chg="add del">
          <ac:chgData name="Veronica Ybarra" userId="ce50e67790fe7bdd" providerId="LiveId" clId="{D22A9BF3-B3DC-4D87-8AD5-B98DBC81B4EC}" dt="2025-09-12T01:53:42.724" v="528" actId="26606"/>
          <ac:spMkLst>
            <pc:docMk/>
            <pc:sldMk cId="3427631284" sldId="327"/>
            <ac:spMk id="89" creationId="{D6CF8D2C-9E01-48EC-8DDF-8A1FF60AED22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1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2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3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4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5" creationId="{064738AB-B6BE-4867-889A-52CE4AC8DBD0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6" creationId="{BBD49B71-B686-4DFD-93AD-40CB19B626B9}"/>
          </ac:spMkLst>
        </pc:spChg>
        <pc:spChg chg="add del">
          <ac:chgData name="Veronica Ybarra" userId="ce50e67790fe7bdd" providerId="LiveId" clId="{D22A9BF3-B3DC-4D87-8AD5-B98DBC81B4EC}" dt="2025-09-12T01:53:45.030" v="530" actId="26606"/>
          <ac:spMkLst>
            <pc:docMk/>
            <pc:sldMk cId="3427631284" sldId="327"/>
            <ac:spMk id="97" creationId="{7C60369F-A41B-4D6E-8990-30E2715C5730}"/>
          </ac:spMkLst>
        </pc:spChg>
        <pc:spChg chg="add del">
          <ac:chgData name="Veronica Ybarra" userId="ce50e67790fe7bdd" providerId="LiveId" clId="{D22A9BF3-B3DC-4D87-8AD5-B98DBC81B4EC}" dt="2025-09-12T01:53:47.157" v="532" actId="26606"/>
          <ac:spMkLst>
            <pc:docMk/>
            <pc:sldMk cId="3427631284" sldId="327"/>
            <ac:spMk id="99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47.157" v="532" actId="26606"/>
          <ac:spMkLst>
            <pc:docMk/>
            <pc:sldMk cId="3427631284" sldId="327"/>
            <ac:spMk id="100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47.157" v="532" actId="26606"/>
          <ac:spMkLst>
            <pc:docMk/>
            <pc:sldMk cId="3427631284" sldId="327"/>
            <ac:spMk id="101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47.157" v="532" actId="26606"/>
          <ac:spMkLst>
            <pc:docMk/>
            <pc:sldMk cId="3427631284" sldId="327"/>
            <ac:spMk id="102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2T01:53:47.157" v="532" actId="26606"/>
          <ac:spMkLst>
            <pc:docMk/>
            <pc:sldMk cId="3427631284" sldId="327"/>
            <ac:spMk id="103" creationId="{064738AB-B6BE-4867-889A-52CE4AC8DBD0}"/>
          </ac:spMkLst>
        </pc:spChg>
        <pc:spChg chg="add del">
          <ac:chgData name="Veronica Ybarra" userId="ce50e67790fe7bdd" providerId="LiveId" clId="{D22A9BF3-B3DC-4D87-8AD5-B98DBC81B4EC}" dt="2025-09-12T01:53:47.157" v="532" actId="26606"/>
          <ac:spMkLst>
            <pc:docMk/>
            <pc:sldMk cId="3427631284" sldId="327"/>
            <ac:spMk id="104" creationId="{7C60369F-A41B-4D6E-8990-30E2715C5730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06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07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08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09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11" creationId="{362F176A-9349-4CD7-8042-59C0200C8CE9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12" creationId="{4E9A171F-91A7-42F8-B25C-E38B244E757C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14" creationId="{9C969C2C-E7E3-4052-87D4-61E733EC1BBD}"/>
          </ac:spMkLst>
        </pc:spChg>
        <pc:spChg chg="add del">
          <ac:chgData name="Veronica Ybarra" userId="ce50e67790fe7bdd" providerId="LiveId" clId="{D22A9BF3-B3DC-4D87-8AD5-B98DBC81B4EC}" dt="2025-09-12T01:53:57.286" v="534" actId="26606"/>
          <ac:spMkLst>
            <pc:docMk/>
            <pc:sldMk cId="3427631284" sldId="327"/>
            <ac:spMk id="115" creationId="{7C60369F-A41B-4D6E-8990-30E2715C5730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17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18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19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22" creationId="{552F9EAC-0C70-441C-AC78-65174C285730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23" creationId="{0D48F6B8-EF56-4340-982E-F4D6F5DC2F57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24" creationId="{AC596C40-FEA6-4867-853D-CF37DE3B6BF3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25" creationId="{9DC7C5E2-274E-49A3-A8E0-46A5B8CAC3D4}"/>
          </ac:spMkLst>
        </pc:spChg>
        <pc:spChg chg="add del">
          <ac:chgData name="Veronica Ybarra" userId="ce50e67790fe7bdd" providerId="LiveId" clId="{D22A9BF3-B3DC-4D87-8AD5-B98DBC81B4EC}" dt="2025-09-12T01:54:01.578" v="536" actId="26606"/>
          <ac:spMkLst>
            <pc:docMk/>
            <pc:sldMk cId="3427631284" sldId="327"/>
            <ac:spMk id="126" creationId="{D6CF8D2C-9E01-48EC-8DDF-8A1FF60AED22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28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29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30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31" creationId="{CA22F210-7186-4074-94C5-FAD2C2EB15B2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32" creationId="{7ED93057-B056-4D1D-B0DA-F1619DAAF5A1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33" creationId="{F5B41592-BC5E-4AE2-8CA7-91C73FD8F744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34" creationId="{CB574A3D-9991-4D4A-91DF-0D0DE47DB31E}"/>
          </ac:spMkLst>
        </pc:spChg>
        <pc:spChg chg="add del">
          <ac:chgData name="Veronica Ybarra" userId="ce50e67790fe7bdd" providerId="LiveId" clId="{D22A9BF3-B3DC-4D87-8AD5-B98DBC81B4EC}" dt="2025-09-12T01:55:04.798" v="556" actId="26606"/>
          <ac:spMkLst>
            <pc:docMk/>
            <pc:sldMk cId="3427631284" sldId="327"/>
            <ac:spMk id="135" creationId="{D5A56255-4961-41E1-887B-7319F23C909E}"/>
          </ac:spMkLst>
        </pc:spChg>
        <pc:picChg chg="add mod ord">
          <ac:chgData name="Veronica Ybarra" userId="ce50e67790fe7bdd" providerId="LiveId" clId="{D22A9BF3-B3DC-4D87-8AD5-B98DBC81B4EC}" dt="2025-09-12T01:59:48.403" v="579" actId="1076"/>
          <ac:picMkLst>
            <pc:docMk/>
            <pc:sldMk cId="3427631284" sldId="327"/>
            <ac:picMk id="4" creationId="{39AE03BA-F87E-F998-9953-04C39EBC2483}"/>
          </ac:picMkLst>
        </pc:picChg>
      </pc:sldChg>
      <pc:sldChg chg="addSp modSp mod">
        <pc:chgData name="Veronica Ybarra" userId="ce50e67790fe7bdd" providerId="LiveId" clId="{D22A9BF3-B3DC-4D87-8AD5-B98DBC81B4EC}" dt="2025-09-12T02:00:12.977" v="582" actId="14100"/>
        <pc:sldMkLst>
          <pc:docMk/>
          <pc:sldMk cId="1319832374" sldId="328"/>
        </pc:sldMkLst>
        <pc:spChg chg="mod">
          <ac:chgData name="Veronica Ybarra" userId="ce50e67790fe7bdd" providerId="LiveId" clId="{D22A9BF3-B3DC-4D87-8AD5-B98DBC81B4EC}" dt="2025-09-12T01:58:39.761" v="575" actId="14100"/>
          <ac:spMkLst>
            <pc:docMk/>
            <pc:sldMk cId="1319832374" sldId="328"/>
            <ac:spMk id="6" creationId="{492DEE6C-CA7A-E050-A202-7E15F6EFEDDB}"/>
          </ac:spMkLst>
        </pc:spChg>
        <pc:picChg chg="add mod">
          <ac:chgData name="Veronica Ybarra" userId="ce50e67790fe7bdd" providerId="LiveId" clId="{D22A9BF3-B3DC-4D87-8AD5-B98DBC81B4EC}" dt="2025-09-12T02:00:12.977" v="582" actId="14100"/>
          <ac:picMkLst>
            <pc:docMk/>
            <pc:sldMk cId="1319832374" sldId="328"/>
            <ac:picMk id="4" creationId="{E735C334-60A4-E5A5-0FBB-D377D9CCF9D3}"/>
          </ac:picMkLst>
        </pc:picChg>
      </pc:sldChg>
      <pc:sldChg chg="modSp mod">
        <pc:chgData name="Veronica Ybarra" userId="ce50e67790fe7bdd" providerId="LiveId" clId="{D22A9BF3-B3DC-4D87-8AD5-B98DBC81B4EC}" dt="2025-09-12T01:45:19.110" v="492" actId="20577"/>
        <pc:sldMkLst>
          <pc:docMk/>
          <pc:sldMk cId="2584578409" sldId="329"/>
        </pc:sldMkLst>
        <pc:spChg chg="mod">
          <ac:chgData name="Veronica Ybarra" userId="ce50e67790fe7bdd" providerId="LiveId" clId="{D22A9BF3-B3DC-4D87-8AD5-B98DBC81B4EC}" dt="2025-09-12T01:45:19.110" v="492" actId="20577"/>
          <ac:spMkLst>
            <pc:docMk/>
            <pc:sldMk cId="2584578409" sldId="329"/>
            <ac:spMk id="6" creationId="{3002F2FD-4B9C-92D3-D0C7-354F65BFCCDD}"/>
          </ac:spMkLst>
        </pc:spChg>
      </pc:sldChg>
      <pc:sldChg chg="addSp delSp modSp mod setBg">
        <pc:chgData name="Veronica Ybarra" userId="ce50e67790fe7bdd" providerId="LiveId" clId="{D22A9BF3-B3DC-4D87-8AD5-B98DBC81B4EC}" dt="2025-09-12T07:23:09.212" v="3249" actId="1076"/>
        <pc:sldMkLst>
          <pc:docMk/>
          <pc:sldMk cId="4212521642" sldId="330"/>
        </pc:sldMkLst>
        <pc:spChg chg="mod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2" creationId="{1691C552-BD26-EF9D-8352-B12181C4AA3E}"/>
          </ac:spMkLst>
        </pc:spChg>
        <pc:spChg chg="mod">
          <ac:chgData name="Veronica Ybarra" userId="ce50e67790fe7bdd" providerId="LiveId" clId="{D22A9BF3-B3DC-4D87-8AD5-B98DBC81B4EC}" dt="2025-09-12T07:22:56.191" v="3248" actId="14100"/>
          <ac:spMkLst>
            <pc:docMk/>
            <pc:sldMk cId="4212521642" sldId="330"/>
            <ac:spMk id="3" creationId="{EF64ECEE-38E1-7F6D-02F1-A29CDF95057A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10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12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14" creationId="{099405E2-1A96-4DBA-A9DC-4C2A1B421CA9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16" creationId="{932FF329-3A87-4F66-BA01-91CD63C8119F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18" creationId="{BCF4857D-F003-4CA1-82AB-00900B1008BA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20" creationId="{79855050-A75B-4DD0-9B56-8B1C7722D884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24" creationId="{DB791336-FCAA-4174-9303-B3F374861110}"/>
          </ac:spMkLst>
        </pc:spChg>
        <pc:spChg chg="add del">
          <ac:chgData name="Veronica Ybarra" userId="ce50e67790fe7bdd" providerId="LiveId" clId="{D22A9BF3-B3DC-4D87-8AD5-B98DBC81B4EC}" dt="2025-09-12T07:22:20.104" v="3243" actId="26606"/>
          <ac:spMkLst>
            <pc:docMk/>
            <pc:sldMk cId="4212521642" sldId="330"/>
            <ac:spMk id="28" creationId="{988521F4-D44A-42C5-9BDB-5CA25554098B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0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1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2" creationId="{2ECA4CB2-9071-41EB-AABB-2D8EB939D0F8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3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4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5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6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7:22:25.607" v="3245" actId="26606"/>
          <ac:spMkLst>
            <pc:docMk/>
            <pc:sldMk cId="4212521642" sldId="330"/>
            <ac:spMk id="37" creationId="{A5757897-7307-46AF-923D-FF5BF45DD009}"/>
          </ac:spMkLst>
        </pc:spChg>
        <pc:picChg chg="add mod">
          <ac:chgData name="Veronica Ybarra" userId="ce50e67790fe7bdd" providerId="LiveId" clId="{D22A9BF3-B3DC-4D87-8AD5-B98DBC81B4EC}" dt="2025-09-12T07:23:09.212" v="3249" actId="1076"/>
          <ac:picMkLst>
            <pc:docMk/>
            <pc:sldMk cId="4212521642" sldId="330"/>
            <ac:picMk id="5" creationId="{D2C0E4AC-A06C-29CA-7B7B-0A43FE31DA4E}"/>
          </ac:picMkLst>
        </pc:picChg>
      </pc:sldChg>
      <pc:sldChg chg="addSp delSp modSp mod">
        <pc:chgData name="Veronica Ybarra" userId="ce50e67790fe7bdd" providerId="LiveId" clId="{D22A9BF3-B3DC-4D87-8AD5-B98DBC81B4EC}" dt="2025-09-12T00:35:52.554" v="362" actId="207"/>
        <pc:sldMkLst>
          <pc:docMk/>
          <pc:sldMk cId="1928741467" sldId="331"/>
        </pc:sldMkLst>
        <pc:spChg chg="add del mod">
          <ac:chgData name="Veronica Ybarra" userId="ce50e67790fe7bdd" providerId="LiveId" clId="{D22A9BF3-B3DC-4D87-8AD5-B98DBC81B4EC}" dt="2025-09-12T00:35:52.554" v="362" actId="207"/>
          <ac:spMkLst>
            <pc:docMk/>
            <pc:sldMk cId="1928741467" sldId="331"/>
            <ac:spMk id="9" creationId="{5BF4D233-ADDC-DB16-D140-1B70ECA5CC9E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24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26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27" creationId="{5BF4D233-ADDC-DB16-D140-1B70ECA5CC9E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28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30" creationId="{F45F8234-3080-4C07-B575-B79541029884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32" creationId="{1B0E0466-9F2F-4C27-AE6F-953F891B0020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34" creationId="{E4F2DCBC-B44F-4E3C-871F-87CC2B8BDF91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36" creationId="{943065B8-2E07-4810-B74C-42FD0409160E}"/>
          </ac:spMkLst>
        </pc:spChg>
        <pc:spChg chg="add del">
          <ac:chgData name="Veronica Ybarra" userId="ce50e67790fe7bdd" providerId="LiveId" clId="{D22A9BF3-B3DC-4D87-8AD5-B98DBC81B4EC}" dt="2025-09-11T23:16:28.494" v="54" actId="26606"/>
          <ac:spMkLst>
            <pc:docMk/>
            <pc:sldMk cId="1928741467" sldId="331"/>
            <ac:spMk id="38" creationId="{6D529F17-FB87-4ECB-9485-C58500A1BA42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0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1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2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3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4" creationId="{064738AB-B6BE-4867-889A-52CE4AC8DBD0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5" creationId="{5BF4D233-ADDC-DB16-D140-1B70ECA5CC9E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6" creationId="{BBD49B71-B686-4DFD-93AD-40CB19B626B9}"/>
          </ac:spMkLst>
        </pc:spChg>
        <pc:spChg chg="add del">
          <ac:chgData name="Veronica Ybarra" userId="ce50e67790fe7bdd" providerId="LiveId" clId="{D22A9BF3-B3DC-4D87-8AD5-B98DBC81B4EC}" dt="2025-09-11T23:16:33.768" v="56" actId="26606"/>
          <ac:spMkLst>
            <pc:docMk/>
            <pc:sldMk cId="1928741467" sldId="331"/>
            <ac:spMk id="47" creationId="{7C60369F-A41B-4D6E-8990-30E2715C5730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49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0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2" creationId="{B725BC23-E0DD-4037-B2B8-7B6FA64543FB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3" creationId="{199EE120-2D35-4A48-BAAE-238F986A13DC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5" creationId="{5BF4D233-ADDC-DB16-D140-1B70ECA5CC9E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6" creationId="{0D48F6B8-EF56-4340-982E-F4D6F5DC2F57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7" creationId="{AC596C40-FEA6-4867-853D-CF37DE3B6BF3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8" creationId="{9DC7C5E2-274E-49A3-A8E0-46A5B8CAC3D4}"/>
          </ac:spMkLst>
        </pc:spChg>
        <pc:spChg chg="add del">
          <ac:chgData name="Veronica Ybarra" userId="ce50e67790fe7bdd" providerId="LiveId" clId="{D22A9BF3-B3DC-4D87-8AD5-B98DBC81B4EC}" dt="2025-09-11T23:16:36.345" v="58" actId="26606"/>
          <ac:spMkLst>
            <pc:docMk/>
            <pc:sldMk cId="1928741467" sldId="331"/>
            <ac:spMk id="59" creationId="{D6CF8D2C-9E01-48EC-8DDF-8A1FF60AED22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1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3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4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5" creationId="{11263F21-FD5C-49D9-B5D3-5B94A4C99871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7" creationId="{4413CD7F-736E-4AF7-AB2B-473CAA9E1D09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8" creationId="{C0598E82-FBBE-4514-AC7D-75D1347F86A1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69" creationId="{5BF4D233-ADDC-DB16-D140-1B70ECA5CC9E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70" creationId="{5D36EA07-E1C7-4DE1-B196-FBCA4D1A0ED7}"/>
          </ac:spMkLst>
        </pc:spChg>
        <pc:spChg chg="add del">
          <ac:chgData name="Veronica Ybarra" userId="ce50e67790fe7bdd" providerId="LiveId" clId="{D22A9BF3-B3DC-4D87-8AD5-B98DBC81B4EC}" dt="2025-09-11T23:16:38.025" v="60" actId="26606"/>
          <ac:spMkLst>
            <pc:docMk/>
            <pc:sldMk cId="1928741467" sldId="331"/>
            <ac:spMk id="71" creationId="{FFC17599-20C8-4B64-8853-7E2891FC7939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74" creationId="{1ED69555-EE48-4B19-812B-4E1068DBF976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75" creationId="{57AEB73D-F521-4B19-820F-12DB6BCC8406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76" creationId="{6B72EEBA-3A5D-41CE-8465-A45A0F65674E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77" creationId="{EA164D6B-6878-4B9F-A2D0-985D39B17B46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78" creationId="{064738AB-B6BE-4867-889A-52CE4AC8DBD0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79" creationId="{5BF4D233-ADDC-DB16-D140-1B70ECA5CC9E}"/>
          </ac:spMkLst>
        </pc:spChg>
        <pc:spChg chg="add del">
          <ac:chgData name="Veronica Ybarra" userId="ce50e67790fe7bdd" providerId="LiveId" clId="{D22A9BF3-B3DC-4D87-8AD5-B98DBC81B4EC}" dt="2025-09-11T23:16:54.820" v="62" actId="26606"/>
          <ac:spMkLst>
            <pc:docMk/>
            <pc:sldMk cId="1928741467" sldId="331"/>
            <ac:spMk id="80" creationId="{7C60369F-A41B-4D6E-8990-30E2715C5730}"/>
          </ac:spMkLst>
        </pc:spChg>
        <pc:graphicFrameChg chg="add del">
          <ac:chgData name="Veronica Ybarra" userId="ce50e67790fe7bdd" providerId="LiveId" clId="{D22A9BF3-B3DC-4D87-8AD5-B98DBC81B4EC}" dt="2025-09-11T23:16:14.714" v="48" actId="26606"/>
          <ac:graphicFrameMkLst>
            <pc:docMk/>
            <pc:sldMk cId="1928741467" sldId="331"/>
            <ac:graphicFrameMk id="21" creationId="{B96C45E4-AFD7-45E3-6C43-1E8D785CF118}"/>
          </ac:graphicFrameMkLst>
        </pc:graphicFrameChg>
        <pc:graphicFrameChg chg="add del">
          <ac:chgData name="Veronica Ybarra" userId="ce50e67790fe7bdd" providerId="LiveId" clId="{D22A9BF3-B3DC-4D87-8AD5-B98DBC81B4EC}" dt="2025-09-11T23:16:21.001" v="50" actId="26606"/>
          <ac:graphicFrameMkLst>
            <pc:docMk/>
            <pc:sldMk cId="1928741467" sldId="331"/>
            <ac:graphicFrameMk id="23" creationId="{FB3971E2-FA6E-72A1-FAD7-2FD0FFD7AE74}"/>
          </ac:graphicFrameMkLst>
        </pc:graphicFrameChg>
        <pc:graphicFrameChg chg="add del">
          <ac:chgData name="Veronica Ybarra" userId="ce50e67790fe7bdd" providerId="LiveId" clId="{D22A9BF3-B3DC-4D87-8AD5-B98DBC81B4EC}" dt="2025-09-11T23:16:26.327" v="52" actId="26606"/>
          <ac:graphicFrameMkLst>
            <pc:docMk/>
            <pc:sldMk cId="1928741467" sldId="331"/>
            <ac:graphicFrameMk id="25" creationId="{CB39A279-BB37-7622-0834-E98A14C20368}"/>
          </ac:graphicFrameMkLst>
        </pc:graphicFrameChg>
        <pc:picChg chg="mod">
          <ac:chgData name="Veronica Ybarra" userId="ce50e67790fe7bdd" providerId="LiveId" clId="{D22A9BF3-B3DC-4D87-8AD5-B98DBC81B4EC}" dt="2025-09-11T23:16:54.820" v="62" actId="26606"/>
          <ac:picMkLst>
            <pc:docMk/>
            <pc:sldMk cId="1928741467" sldId="331"/>
            <ac:picMk id="19" creationId="{A4BC69B0-A756-B748-A43A-AEB6B2BB62EF}"/>
          </ac:picMkLst>
        </pc:picChg>
      </pc:sldChg>
      <pc:sldChg chg="modSp mod">
        <pc:chgData name="Veronica Ybarra" userId="ce50e67790fe7bdd" providerId="LiveId" clId="{D22A9BF3-B3DC-4D87-8AD5-B98DBC81B4EC}" dt="2025-09-12T00:36:30.536" v="368" actId="207"/>
        <pc:sldMkLst>
          <pc:docMk/>
          <pc:sldMk cId="2591003292" sldId="332"/>
        </pc:sldMkLst>
        <pc:spChg chg="mod">
          <ac:chgData name="Veronica Ybarra" userId="ce50e67790fe7bdd" providerId="LiveId" clId="{D22A9BF3-B3DC-4D87-8AD5-B98DBC81B4EC}" dt="2025-09-12T00:36:30.536" v="368" actId="207"/>
          <ac:spMkLst>
            <pc:docMk/>
            <pc:sldMk cId="2591003292" sldId="332"/>
            <ac:spMk id="9" creationId="{4C47C22D-0E0F-8078-C99D-F2BDD94024E6}"/>
          </ac:spMkLst>
        </pc:spChg>
      </pc:sldChg>
      <pc:sldChg chg="addSp delSp modSp mod setBg">
        <pc:chgData name="Veronica Ybarra" userId="ce50e67790fe7bdd" providerId="LiveId" clId="{D22A9BF3-B3DC-4D87-8AD5-B98DBC81B4EC}" dt="2025-09-12T07:02:04.854" v="3130" actId="6549"/>
        <pc:sldMkLst>
          <pc:docMk/>
          <pc:sldMk cId="213652094" sldId="333"/>
        </pc:sldMkLst>
        <pc:spChg chg="mod">
          <ac:chgData name="Veronica Ybarra" userId="ce50e67790fe7bdd" providerId="LiveId" clId="{D22A9BF3-B3DC-4D87-8AD5-B98DBC81B4EC}" dt="2025-09-12T07:02:04.854" v="3130" actId="6549"/>
          <ac:spMkLst>
            <pc:docMk/>
            <pc:sldMk cId="213652094" sldId="333"/>
            <ac:spMk id="2" creationId="{F1CCB503-CAA7-0B66-05DC-26D5EC67BF51}"/>
          </ac:spMkLst>
        </pc:spChg>
        <pc:spChg chg="mod">
          <ac:chgData name="Veronica Ybarra" userId="ce50e67790fe7bdd" providerId="LiveId" clId="{D22A9BF3-B3DC-4D87-8AD5-B98DBC81B4EC}" dt="2025-09-12T05:36:11.926" v="1061" actId="179"/>
          <ac:spMkLst>
            <pc:docMk/>
            <pc:sldMk cId="213652094" sldId="333"/>
            <ac:spMk id="6" creationId="{70E61ABE-9815-C656-EE4A-D17FF19C94AE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14" creationId="{0786F82F-1B47-46ED-8EAE-53EF71E59E9A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16" creationId="{EF1BAF6F-6275-4646-9C59-331B29B9550F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18" creationId="{2ECA4CB2-9071-41EB-AABB-2D8EB939D0F8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20" creationId="{EB86F6BD-9C49-4F4F-99EA-9C5AA31835CD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22" creationId="{C7DA365B-E064-481A-A62D-18CD31DB3F13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24" creationId="{96DBE49D-AABD-458B-B2DF-4D5FA7D5C7F1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26" creationId="{96833CC6-729B-40E8-B891-D93467E34B1D}"/>
          </ac:spMkLst>
        </pc:spChg>
        <pc:spChg chg="add del">
          <ac:chgData name="Veronica Ybarra" userId="ce50e67790fe7bdd" providerId="LiveId" clId="{D22A9BF3-B3DC-4D87-8AD5-B98DBC81B4EC}" dt="2025-09-12T05:35:47.585" v="1057" actId="26606"/>
          <ac:spMkLst>
            <pc:docMk/>
            <pc:sldMk cId="213652094" sldId="333"/>
            <ac:spMk id="28" creationId="{A5757897-7307-46AF-923D-FF5BF45DD009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1" creationId="{0786F82F-1B47-46ED-8EAE-53EF71E59E9A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2" creationId="{0FDBC76A-295F-4635-A28D-ADA24F383ABC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3" creationId="{EF1BAF6F-6275-4646-9C59-331B29B9550F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4" creationId="{099405E2-1A96-4DBA-A9DC-4C2A1B421CA9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5" creationId="{DEB1CCE3-FB1D-471C-9AFE-D20E81E64AC0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6" creationId="{60F38E87-6AF8-4488-B608-9FA2F57B40B7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7" creationId="{ECC3B76D-CC6E-42D0-8666-2A2164AB5AF4}"/>
          </ac:spMkLst>
        </pc:spChg>
        <pc:spChg chg="add">
          <ac:chgData name="Veronica Ybarra" userId="ce50e67790fe7bdd" providerId="LiveId" clId="{D22A9BF3-B3DC-4D87-8AD5-B98DBC81B4EC}" dt="2025-09-12T05:35:47.599" v="1058" actId="26606"/>
          <ac:spMkLst>
            <pc:docMk/>
            <pc:sldMk cId="213652094" sldId="333"/>
            <ac:spMk id="38" creationId="{32BA9D6C-8214-4E25-AF8B-48762AD8D530}"/>
          </ac:spMkLst>
        </pc:spChg>
        <pc:picChg chg="add del mod">
          <ac:chgData name="Veronica Ybarra" userId="ce50e67790fe7bdd" providerId="LiveId" clId="{D22A9BF3-B3DC-4D87-8AD5-B98DBC81B4EC}" dt="2025-09-12T05:33:03.279" v="1050" actId="478"/>
          <ac:picMkLst>
            <pc:docMk/>
            <pc:sldMk cId="213652094" sldId="333"/>
            <ac:picMk id="4" creationId="{A58AA97A-E93E-05A5-B069-4437522CD1B9}"/>
          </ac:picMkLst>
        </pc:picChg>
        <pc:picChg chg="add del mod">
          <ac:chgData name="Veronica Ybarra" userId="ce50e67790fe7bdd" providerId="LiveId" clId="{D22A9BF3-B3DC-4D87-8AD5-B98DBC81B4EC}" dt="2025-09-12T05:33:56.673" v="1052" actId="478"/>
          <ac:picMkLst>
            <pc:docMk/>
            <pc:sldMk cId="213652094" sldId="333"/>
            <ac:picMk id="7" creationId="{4296C531-AD83-7D72-D6CD-282FE86A45FE}"/>
          </ac:picMkLst>
        </pc:picChg>
        <pc:picChg chg="add mod">
          <ac:chgData name="Veronica Ybarra" userId="ce50e67790fe7bdd" providerId="LiveId" clId="{D22A9BF3-B3DC-4D87-8AD5-B98DBC81B4EC}" dt="2025-09-12T05:35:05.361" v="1055" actId="1076"/>
          <ac:picMkLst>
            <pc:docMk/>
            <pc:sldMk cId="213652094" sldId="333"/>
            <ac:picMk id="9" creationId="{FD47126B-2E85-9192-AC00-EB05892A7E20}"/>
          </ac:picMkLst>
        </pc:picChg>
      </pc:sldChg>
      <pc:sldChg chg="modSp del mod">
        <pc:chgData name="Veronica Ybarra" userId="ce50e67790fe7bdd" providerId="LiveId" clId="{D22A9BF3-B3DC-4D87-8AD5-B98DBC81B4EC}" dt="2025-09-12T07:01:42.404" v="3124" actId="47"/>
        <pc:sldMkLst>
          <pc:docMk/>
          <pc:sldMk cId="11779497" sldId="334"/>
        </pc:sldMkLst>
        <pc:spChg chg="mod">
          <ac:chgData name="Veronica Ybarra" userId="ce50e67790fe7bdd" providerId="LiveId" clId="{D22A9BF3-B3DC-4D87-8AD5-B98DBC81B4EC}" dt="2025-09-12T06:55:49.879" v="2843" actId="6549"/>
          <ac:spMkLst>
            <pc:docMk/>
            <pc:sldMk cId="11779497" sldId="334"/>
            <ac:spMk id="2" creationId="{AE9BBC10-0728-70DB-4974-48E60BF1EF71}"/>
          </ac:spMkLst>
        </pc:spChg>
      </pc:sldChg>
      <pc:sldChg chg="modSp mod">
        <pc:chgData name="Veronica Ybarra" userId="ce50e67790fe7bdd" providerId="LiveId" clId="{D22A9BF3-B3DC-4D87-8AD5-B98DBC81B4EC}" dt="2025-09-12T07:02:12.748" v="3132" actId="6549"/>
        <pc:sldMkLst>
          <pc:docMk/>
          <pc:sldMk cId="1794226809" sldId="335"/>
        </pc:sldMkLst>
        <pc:spChg chg="mod">
          <ac:chgData name="Veronica Ybarra" userId="ce50e67790fe7bdd" providerId="LiveId" clId="{D22A9BF3-B3DC-4D87-8AD5-B98DBC81B4EC}" dt="2025-09-12T07:02:12.748" v="3132" actId="6549"/>
          <ac:spMkLst>
            <pc:docMk/>
            <pc:sldMk cId="1794226809" sldId="335"/>
            <ac:spMk id="2" creationId="{061D4338-12C8-CF14-1FFB-37811C24E684}"/>
          </ac:spMkLst>
        </pc:spChg>
        <pc:spChg chg="mod">
          <ac:chgData name="Veronica Ybarra" userId="ce50e67790fe7bdd" providerId="LiveId" clId="{D22A9BF3-B3DC-4D87-8AD5-B98DBC81B4EC}" dt="2025-09-12T05:09:01.510" v="854" actId="6549"/>
          <ac:spMkLst>
            <pc:docMk/>
            <pc:sldMk cId="1794226809" sldId="335"/>
            <ac:spMk id="6" creationId="{01D40B3B-4A1B-5F0F-3DEE-1C6AF2564D32}"/>
          </ac:spMkLst>
        </pc:spChg>
      </pc:sldChg>
      <pc:sldChg chg="add del">
        <pc:chgData name="Veronica Ybarra" userId="ce50e67790fe7bdd" providerId="LiveId" clId="{D22A9BF3-B3DC-4D87-8AD5-B98DBC81B4EC}" dt="2025-09-12T06:58:48.257" v="2990" actId="47"/>
        <pc:sldMkLst>
          <pc:docMk/>
          <pc:sldMk cId="2710666541" sldId="336"/>
        </pc:sldMkLst>
      </pc:sldChg>
      <pc:sldChg chg="del">
        <pc:chgData name="Veronica Ybarra" userId="ce50e67790fe7bdd" providerId="LiveId" clId="{D22A9BF3-B3DC-4D87-8AD5-B98DBC81B4EC}" dt="2025-09-12T06:59:44.491" v="3019" actId="47"/>
        <pc:sldMkLst>
          <pc:docMk/>
          <pc:sldMk cId="1382864282" sldId="337"/>
        </pc:sldMkLst>
      </pc:sldChg>
      <pc:sldChg chg="addSp delSp modSp mod">
        <pc:chgData name="Veronica Ybarra" userId="ce50e67790fe7bdd" providerId="LiveId" clId="{D22A9BF3-B3DC-4D87-8AD5-B98DBC81B4EC}" dt="2025-09-12T07:01:50.804" v="3126" actId="6549"/>
        <pc:sldMkLst>
          <pc:docMk/>
          <pc:sldMk cId="306309402" sldId="338"/>
        </pc:sldMkLst>
        <pc:spChg chg="mod">
          <ac:chgData name="Veronica Ybarra" userId="ce50e67790fe7bdd" providerId="LiveId" clId="{D22A9BF3-B3DC-4D87-8AD5-B98DBC81B4EC}" dt="2025-09-12T07:01:50.804" v="3126" actId="6549"/>
          <ac:spMkLst>
            <pc:docMk/>
            <pc:sldMk cId="306309402" sldId="338"/>
            <ac:spMk id="2" creationId="{E946D707-F5C9-BC81-6DE3-0EB65394A479}"/>
          </ac:spMkLst>
        </pc:spChg>
        <pc:spChg chg="add del mod">
          <ac:chgData name="Veronica Ybarra" userId="ce50e67790fe7bdd" providerId="LiveId" clId="{D22A9BF3-B3DC-4D87-8AD5-B98DBC81B4EC}" dt="2025-09-12T06:12:12.748" v="1441"/>
          <ac:spMkLst>
            <pc:docMk/>
            <pc:sldMk cId="306309402" sldId="338"/>
            <ac:spMk id="3" creationId="{5E69906E-A2D2-97DD-1F3D-1A4225A3BF26}"/>
          </ac:spMkLst>
        </pc:spChg>
        <pc:spChg chg="mod">
          <ac:chgData name="Veronica Ybarra" userId="ce50e67790fe7bdd" providerId="LiveId" clId="{D22A9BF3-B3DC-4D87-8AD5-B98DBC81B4EC}" dt="2025-09-12T06:36:07.093" v="1933" actId="20577"/>
          <ac:spMkLst>
            <pc:docMk/>
            <pc:sldMk cId="306309402" sldId="338"/>
            <ac:spMk id="4" creationId="{EE53DED2-C010-ABE4-A209-2EB858A2B36B}"/>
          </ac:spMkLst>
        </pc:spChg>
        <pc:spChg chg="add mod">
          <ac:chgData name="Veronica Ybarra" userId="ce50e67790fe7bdd" providerId="LiveId" clId="{D22A9BF3-B3DC-4D87-8AD5-B98DBC81B4EC}" dt="2025-09-12T06:12:08.479" v="1439" actId="767"/>
          <ac:spMkLst>
            <pc:docMk/>
            <pc:sldMk cId="306309402" sldId="338"/>
            <ac:spMk id="5" creationId="{DC10A341-316C-41E3-0443-722C63410CA6}"/>
          </ac:spMkLst>
        </pc:spChg>
        <pc:spChg chg="mod">
          <ac:chgData name="Veronica Ybarra" userId="ce50e67790fe7bdd" providerId="LiveId" clId="{D22A9BF3-B3DC-4D87-8AD5-B98DBC81B4EC}" dt="2025-09-12T06:57:41.885" v="2987" actId="20577"/>
          <ac:spMkLst>
            <pc:docMk/>
            <pc:sldMk cId="306309402" sldId="338"/>
            <ac:spMk id="6" creationId="{C907FD66-CE70-0F54-8D4F-E6EAD1D4B96C}"/>
          </ac:spMkLst>
        </pc:spChg>
      </pc:sldChg>
      <pc:sldChg chg="modSp mod">
        <pc:chgData name="Veronica Ybarra" userId="ce50e67790fe7bdd" providerId="LiveId" clId="{D22A9BF3-B3DC-4D87-8AD5-B98DBC81B4EC}" dt="2025-09-12T07:01:57.094" v="3128" actId="6549"/>
        <pc:sldMkLst>
          <pc:docMk/>
          <pc:sldMk cId="3303430160" sldId="339"/>
        </pc:sldMkLst>
        <pc:spChg chg="mod">
          <ac:chgData name="Veronica Ybarra" userId="ce50e67790fe7bdd" providerId="LiveId" clId="{D22A9BF3-B3DC-4D87-8AD5-B98DBC81B4EC}" dt="2025-09-12T07:01:57.094" v="3128" actId="6549"/>
          <ac:spMkLst>
            <pc:docMk/>
            <pc:sldMk cId="3303430160" sldId="339"/>
            <ac:spMk id="2" creationId="{A65241D3-88B8-DE2E-8DF1-172293F74298}"/>
          </ac:spMkLst>
        </pc:spChg>
        <pc:spChg chg="mod">
          <ac:chgData name="Veronica Ybarra" userId="ce50e67790fe7bdd" providerId="LiveId" clId="{D22A9BF3-B3DC-4D87-8AD5-B98DBC81B4EC}" dt="2025-09-12T06:30:59.623" v="1796" actId="6549"/>
          <ac:spMkLst>
            <pc:docMk/>
            <pc:sldMk cId="3303430160" sldId="339"/>
            <ac:spMk id="3" creationId="{1E6F39C5-3B36-6495-EA19-46BA45AF41BA}"/>
          </ac:spMkLst>
        </pc:spChg>
        <pc:spChg chg="mod">
          <ac:chgData name="Veronica Ybarra" userId="ce50e67790fe7bdd" providerId="LiveId" clId="{D22A9BF3-B3DC-4D87-8AD5-B98DBC81B4EC}" dt="2025-09-12T07:01:21.004" v="3123" actId="20577"/>
          <ac:spMkLst>
            <pc:docMk/>
            <pc:sldMk cId="3303430160" sldId="339"/>
            <ac:spMk id="6" creationId="{E50AEB43-4FB1-5788-BE73-B118C186852B}"/>
          </ac:spMkLst>
        </pc:spChg>
      </pc:sldChg>
      <pc:sldChg chg="del">
        <pc:chgData name="Veronica Ybarra" userId="ce50e67790fe7bdd" providerId="LiveId" clId="{D22A9BF3-B3DC-4D87-8AD5-B98DBC81B4EC}" dt="2025-09-12T04:38:23.482" v="850" actId="47"/>
        <pc:sldMkLst>
          <pc:docMk/>
          <pc:sldMk cId="4008773804" sldId="340"/>
        </pc:sldMkLst>
      </pc:sldChg>
      <pc:sldChg chg="addSp delSp modSp del mod">
        <pc:chgData name="Veronica Ybarra" userId="ce50e67790fe7bdd" providerId="LiveId" clId="{D22A9BF3-B3DC-4D87-8AD5-B98DBC81B4EC}" dt="2025-09-12T06:21:23.808" v="1510" actId="47"/>
        <pc:sldMkLst>
          <pc:docMk/>
          <pc:sldMk cId="2220873349" sldId="341"/>
        </pc:sldMkLst>
        <pc:spChg chg="add del">
          <ac:chgData name="Veronica Ybarra" userId="ce50e67790fe7bdd" providerId="LiveId" clId="{D22A9BF3-B3DC-4D87-8AD5-B98DBC81B4EC}" dt="2025-09-12T06:09:27.740" v="1426" actId="22"/>
          <ac:spMkLst>
            <pc:docMk/>
            <pc:sldMk cId="2220873349" sldId="341"/>
            <ac:spMk id="3" creationId="{6B8A6310-0696-BAD9-27BD-AAF8561CAB64}"/>
          </ac:spMkLst>
        </pc:spChg>
        <pc:spChg chg="add mod">
          <ac:chgData name="Veronica Ybarra" userId="ce50e67790fe7bdd" providerId="LiveId" clId="{D22A9BF3-B3DC-4D87-8AD5-B98DBC81B4EC}" dt="2025-09-12T06:12:41.325" v="1492" actId="20577"/>
          <ac:spMkLst>
            <pc:docMk/>
            <pc:sldMk cId="2220873349" sldId="341"/>
            <ac:spMk id="6" creationId="{5C660E11-8FA2-C75E-87D6-4021853910AD}"/>
          </ac:spMkLst>
        </pc:spChg>
        <pc:spChg chg="del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46" creationId="{34EE865D-5A59-4DD1-A94D-A8DBE4A9E013}"/>
          </ac:spMkLst>
        </pc:spChg>
        <pc:spChg chg="del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48" creationId="{829723A0-D41B-4C41-8D49-B56A8746558B}"/>
          </ac:spMkLst>
        </pc:spChg>
        <pc:spChg chg="del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50" creationId="{CB8E2193-D83A-4F93-AA5A-6B128ADC2001}"/>
          </ac:spMkLst>
        </pc:spChg>
        <pc:spChg chg="del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52" creationId="{F465BEC9-9A64-4330-A094-2323D0EE1E83}"/>
          </ac:spMkLst>
        </pc:spChg>
        <pc:spChg chg="del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54" creationId="{4B1DA58A-A755-4FCE-9BED-1E4AD6C95560}"/>
          </ac:spMkLst>
        </pc:spChg>
        <pc:spChg chg="del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65" creationId="{2E23EFB5-5855-497F-AC57-6C1941487012}"/>
          </ac:spMkLst>
        </pc:spChg>
        <pc:spChg chg="add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70" creationId="{34EE865D-5A59-4DD1-A94D-A8DBE4A9E013}"/>
          </ac:spMkLst>
        </pc:spChg>
        <pc:spChg chg="add">
          <ac:chgData name="Veronica Ybarra" userId="ce50e67790fe7bdd" providerId="LiveId" clId="{D22A9BF3-B3DC-4D87-8AD5-B98DBC81B4EC}" dt="2025-09-12T06:11:32.014" v="1437" actId="26606"/>
          <ac:spMkLst>
            <pc:docMk/>
            <pc:sldMk cId="2220873349" sldId="341"/>
            <ac:spMk id="72" creationId="{2E23EFB5-5855-497F-AC57-6C1941487012}"/>
          </ac:spMkLst>
        </pc:spChg>
        <pc:graphicFrameChg chg="add mod modGraphic">
          <ac:chgData name="Veronica Ybarra" userId="ce50e67790fe7bdd" providerId="LiveId" clId="{D22A9BF3-B3DC-4D87-8AD5-B98DBC81B4EC}" dt="2025-09-12T06:10:37.487" v="1431" actId="1076"/>
          <ac:graphicFrameMkLst>
            <pc:docMk/>
            <pc:sldMk cId="2220873349" sldId="341"/>
            <ac:graphicFrameMk id="4" creationId="{7FBD6BB2-0E87-C6B2-0E2B-2A1A6B4AA1F8}"/>
          </ac:graphicFrameMkLst>
        </pc:graphicFrameChg>
        <pc:graphicFrameChg chg="add del mod modGraphic">
          <ac:chgData name="Veronica Ybarra" userId="ce50e67790fe7bdd" providerId="LiveId" clId="{D22A9BF3-B3DC-4D87-8AD5-B98DBC81B4EC}" dt="2025-09-12T06:17:44.754" v="1494" actId="21"/>
          <ac:graphicFrameMkLst>
            <pc:docMk/>
            <pc:sldMk cId="2220873349" sldId="341"/>
            <ac:graphicFrameMk id="5" creationId="{D04B8BEC-1920-F271-5B8B-457FADDCD068}"/>
          </ac:graphicFrameMkLst>
        </pc:graphicFrameChg>
        <pc:picChg chg="del">
          <ac:chgData name="Veronica Ybarra" userId="ce50e67790fe7bdd" providerId="LiveId" clId="{D22A9BF3-B3DC-4D87-8AD5-B98DBC81B4EC}" dt="2025-09-12T06:09:23.044" v="1424" actId="478"/>
          <ac:picMkLst>
            <pc:docMk/>
            <pc:sldMk cId="2220873349" sldId="341"/>
            <ac:picMk id="10" creationId="{F42513FE-A3C8-1AEA-EEE7-D0153AC65877}"/>
          </ac:picMkLst>
        </pc:picChg>
      </pc:sldChg>
      <pc:sldChg chg="addSp delSp modSp new mod">
        <pc:chgData name="Veronica Ybarra" userId="ce50e67790fe7bdd" providerId="LiveId" clId="{D22A9BF3-B3DC-4D87-8AD5-B98DBC81B4EC}" dt="2025-09-12T06:22:25.300" v="1526" actId="20577"/>
        <pc:sldMkLst>
          <pc:docMk/>
          <pc:sldMk cId="4260000993" sldId="342"/>
        </pc:sldMkLst>
        <pc:spChg chg="mod">
          <ac:chgData name="Veronica Ybarra" userId="ce50e67790fe7bdd" providerId="LiveId" clId="{D22A9BF3-B3DC-4D87-8AD5-B98DBC81B4EC}" dt="2025-09-12T06:22:25.300" v="1526" actId="20577"/>
          <ac:spMkLst>
            <pc:docMk/>
            <pc:sldMk cId="4260000993" sldId="342"/>
            <ac:spMk id="2" creationId="{D8083123-88C6-D6F4-9742-FDDCFCDAD02F}"/>
          </ac:spMkLst>
        </pc:spChg>
        <pc:spChg chg="del">
          <ac:chgData name="Veronica Ybarra" userId="ce50e67790fe7bdd" providerId="LiveId" clId="{D22A9BF3-B3DC-4D87-8AD5-B98DBC81B4EC}" dt="2025-09-12T06:17:58.174" v="1497" actId="478"/>
          <ac:spMkLst>
            <pc:docMk/>
            <pc:sldMk cId="4260000993" sldId="342"/>
            <ac:spMk id="3" creationId="{6B7A6896-3ED0-027A-89D4-8E0ACCA672E8}"/>
          </ac:spMkLst>
        </pc:spChg>
        <pc:spChg chg="del">
          <ac:chgData name="Veronica Ybarra" userId="ce50e67790fe7bdd" providerId="LiveId" clId="{D22A9BF3-B3DC-4D87-8AD5-B98DBC81B4EC}" dt="2025-09-12T06:17:59.799" v="1498" actId="478"/>
          <ac:spMkLst>
            <pc:docMk/>
            <pc:sldMk cId="4260000993" sldId="342"/>
            <ac:spMk id="4" creationId="{48F1DAAD-54FA-6792-CF85-7F923D601EB6}"/>
          </ac:spMkLst>
        </pc:spChg>
        <pc:graphicFrameChg chg="add mod modGraphic">
          <ac:chgData name="Veronica Ybarra" userId="ce50e67790fe7bdd" providerId="LiveId" clId="{D22A9BF3-B3DC-4D87-8AD5-B98DBC81B4EC}" dt="2025-09-12T06:21:16.645" v="1509" actId="20577"/>
          <ac:graphicFrameMkLst>
            <pc:docMk/>
            <pc:sldMk cId="4260000993" sldId="342"/>
            <ac:graphicFrameMk id="5" creationId="{D04B8BEC-1920-F271-5B8B-457FADDCD068}"/>
          </ac:graphicFrameMkLst>
        </pc:graphicFrameChg>
      </pc:sldChg>
    </pc:docChg>
  </pc:docChgLst>
</pc:chgInfo>
</file>

<file path=ppt/comments/modernComment_149_9A0D89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D9B706-F83A-4FD3-9BB1-02CC72D25AB9}" authorId="{4D8674FC-AE18-CADA-6696-2F66F97894C5}" created="2025-09-12T04:33:25.8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84578409" sldId="329"/>
      <ac:spMk id="6" creationId="{3002F2FD-4B9C-92D3-D0C7-354F65BFCCDD}"/>
      <ac:txMk cp="242" len="58">
        <ac:context len="325" hash="2556747731"/>
      </ac:txMk>
    </ac:txMkLst>
    <p188:pos x="9497718" y="2216379"/>
    <p188:txBody>
      <a:bodyPr/>
      <a:lstStyle/>
      <a:p>
        <a:r>
          <a:rPr lang="en-US"/>
          <a:t>Doesn’t this need to be updated?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F2DFA-24C0-47C9-8781-BA544CCCBC0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4B6B269-FBFE-4F70-BF75-8793C6CA1FD1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Ryan Taylor</a:t>
          </a:r>
          <a:endParaRPr lang="en-US" sz="1600" b="1" dirty="0">
            <a:solidFill>
              <a:srgbClr val="004D86"/>
            </a:solidFill>
          </a:endParaRPr>
        </a:p>
      </dgm:t>
    </dgm:pt>
    <dgm:pt modelId="{39EF19DE-E8AB-4DBF-B299-498EDC24B3D9}" type="parTrans" cxnId="{96A887F3-7190-4FE9-B348-FF8EEB85CE01}">
      <dgm:prSet/>
      <dgm:spPr/>
      <dgm:t>
        <a:bodyPr/>
        <a:lstStyle/>
        <a:p>
          <a:endParaRPr lang="en-US"/>
        </a:p>
      </dgm:t>
    </dgm:pt>
    <dgm:pt modelId="{BE89F3CA-115C-48F3-A34C-760D2109F8C7}" type="sibTrans" cxnId="{96A887F3-7190-4FE9-B348-FF8EEB85CE01}">
      <dgm:prSet/>
      <dgm:spPr/>
      <dgm:t>
        <a:bodyPr/>
        <a:lstStyle/>
        <a:p>
          <a:endParaRPr lang="en-US"/>
        </a:p>
      </dgm:t>
    </dgm:pt>
    <dgm:pt modelId="{3474F863-A8EA-40E8-9B4A-544D2B5191E6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206-397-7872</a:t>
          </a:r>
          <a:endParaRPr lang="en-US" sz="1200" b="1" dirty="0">
            <a:solidFill>
              <a:srgbClr val="004D86"/>
            </a:solidFill>
          </a:endParaRPr>
        </a:p>
      </dgm:t>
    </dgm:pt>
    <dgm:pt modelId="{F02A33F2-8065-4346-BA49-087D2C9EC37D}" type="parTrans" cxnId="{99E892F1-6B1E-442B-84FA-2D75F77DAD24}">
      <dgm:prSet/>
      <dgm:spPr/>
      <dgm:t>
        <a:bodyPr/>
        <a:lstStyle/>
        <a:p>
          <a:endParaRPr lang="en-US"/>
        </a:p>
      </dgm:t>
    </dgm:pt>
    <dgm:pt modelId="{27F450BD-C101-43C0-9C61-D56E8E6D7C3D}" type="sibTrans" cxnId="{99E892F1-6B1E-442B-84FA-2D75F77DAD24}">
      <dgm:prSet/>
      <dgm:spPr/>
      <dgm:t>
        <a:bodyPr/>
        <a:lstStyle/>
        <a:p>
          <a:endParaRPr lang="en-US"/>
        </a:p>
      </dgm:t>
    </dgm:pt>
    <dgm:pt modelId="{97B218AA-DB28-4F47-9019-2C1F49745C12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ryan@goldengiftconsulting.com</a:t>
          </a:r>
          <a:endParaRPr lang="en-US" sz="1600" b="1" dirty="0">
            <a:solidFill>
              <a:srgbClr val="004D86"/>
            </a:solidFill>
          </a:endParaRPr>
        </a:p>
      </dgm:t>
    </dgm:pt>
    <dgm:pt modelId="{5BAFC20A-FE47-4A2C-BB74-BC110B135C69}" type="parTrans" cxnId="{E9BDB1F3-DC63-418C-B5B7-747D35606ABC}">
      <dgm:prSet/>
      <dgm:spPr/>
      <dgm:t>
        <a:bodyPr/>
        <a:lstStyle/>
        <a:p>
          <a:endParaRPr lang="en-US"/>
        </a:p>
      </dgm:t>
    </dgm:pt>
    <dgm:pt modelId="{958B7C0A-0E0B-45DB-8817-BE866E8B6E88}" type="sibTrans" cxnId="{E9BDB1F3-DC63-418C-B5B7-747D35606ABC}">
      <dgm:prSet/>
      <dgm:spPr/>
      <dgm:t>
        <a:bodyPr/>
        <a:lstStyle/>
        <a:p>
          <a:endParaRPr lang="en-US"/>
        </a:p>
      </dgm:t>
    </dgm:pt>
    <dgm:pt modelId="{57A9B6BE-67D5-4631-9540-AC1245F303AB}">
      <dgm:prSet custT="1"/>
      <dgm:spPr/>
      <dgm:t>
        <a:bodyPr/>
        <a:lstStyle/>
        <a:p>
          <a:r>
            <a:rPr lang="en-US" sz="1600" b="1" baseline="0" dirty="0">
              <a:solidFill>
                <a:srgbClr val="004D86"/>
              </a:solidFill>
            </a:rPr>
            <a:t>www.goldengiftconsulting.com</a:t>
          </a:r>
          <a:endParaRPr lang="en-US" sz="1600" b="1" dirty="0">
            <a:solidFill>
              <a:srgbClr val="004D86"/>
            </a:solidFill>
          </a:endParaRPr>
        </a:p>
      </dgm:t>
    </dgm:pt>
    <dgm:pt modelId="{BEF381CA-B376-4FF7-9132-21FCC2D87EFC}" type="parTrans" cxnId="{D5913772-CE72-45C3-AC94-64A8C36DA990}">
      <dgm:prSet/>
      <dgm:spPr/>
      <dgm:t>
        <a:bodyPr/>
        <a:lstStyle/>
        <a:p>
          <a:endParaRPr lang="en-US"/>
        </a:p>
      </dgm:t>
    </dgm:pt>
    <dgm:pt modelId="{3897F357-EEC5-4A37-9BBB-189AB8B0C4DD}" type="sibTrans" cxnId="{D5913772-CE72-45C3-AC94-64A8C36DA990}">
      <dgm:prSet/>
      <dgm:spPr/>
      <dgm:t>
        <a:bodyPr/>
        <a:lstStyle/>
        <a:p>
          <a:endParaRPr lang="en-US"/>
        </a:p>
      </dgm:t>
    </dgm:pt>
    <dgm:pt modelId="{E3213A12-AE4E-43C5-9AB4-45D0C59414C4}" type="pres">
      <dgm:prSet presAssocID="{2DCF2DFA-24C0-47C9-8781-BA544CCCBC04}" presName="root" presStyleCnt="0">
        <dgm:presLayoutVars>
          <dgm:dir/>
          <dgm:resizeHandles val="exact"/>
        </dgm:presLayoutVars>
      </dgm:prSet>
      <dgm:spPr/>
    </dgm:pt>
    <dgm:pt modelId="{697BBE87-0928-413A-BBAE-2121F6123D7A}" type="pres">
      <dgm:prSet presAssocID="{D4B6B269-FBFE-4F70-BF75-8793C6CA1FD1}" presName="compNode" presStyleCnt="0"/>
      <dgm:spPr/>
    </dgm:pt>
    <dgm:pt modelId="{CA1118AC-7973-41CF-BCC3-D94A662000B7}" type="pres">
      <dgm:prSet presAssocID="{D4B6B269-FBFE-4F70-BF75-8793C6CA1F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FA6987-F6F0-4205-83D0-6FE5CFB80097}" type="pres">
      <dgm:prSet presAssocID="{D4B6B269-FBFE-4F70-BF75-8793C6CA1FD1}" presName="spaceRect" presStyleCnt="0"/>
      <dgm:spPr/>
    </dgm:pt>
    <dgm:pt modelId="{EA328F28-2028-4772-BEDD-A960E9727EFE}" type="pres">
      <dgm:prSet presAssocID="{D4B6B269-FBFE-4F70-BF75-8793C6CA1FD1}" presName="textRect" presStyleLbl="revTx" presStyleIdx="0" presStyleCnt="4">
        <dgm:presLayoutVars>
          <dgm:chMax val="1"/>
          <dgm:chPref val="1"/>
        </dgm:presLayoutVars>
      </dgm:prSet>
      <dgm:spPr/>
    </dgm:pt>
    <dgm:pt modelId="{57E95C56-6BD1-4419-8CD1-2E6AC1B9F03F}" type="pres">
      <dgm:prSet presAssocID="{BE89F3CA-115C-48F3-A34C-760D2109F8C7}" presName="sibTrans" presStyleCnt="0"/>
      <dgm:spPr/>
    </dgm:pt>
    <dgm:pt modelId="{D4090C5F-8A00-4C93-8E21-C86434774D08}" type="pres">
      <dgm:prSet presAssocID="{3474F863-A8EA-40E8-9B4A-544D2B5191E6}" presName="compNode" presStyleCnt="0"/>
      <dgm:spPr/>
    </dgm:pt>
    <dgm:pt modelId="{27741ADC-5662-4F34-8ADE-15BE3222378C}" type="pres">
      <dgm:prSet presAssocID="{3474F863-A8EA-40E8-9B4A-544D2B5191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EC560825-7BE3-4DB6-9F5B-5982575A0F5E}" type="pres">
      <dgm:prSet presAssocID="{3474F863-A8EA-40E8-9B4A-544D2B5191E6}" presName="spaceRect" presStyleCnt="0"/>
      <dgm:spPr/>
    </dgm:pt>
    <dgm:pt modelId="{9767249C-6E96-4A74-BA2D-7DD65656538F}" type="pres">
      <dgm:prSet presAssocID="{3474F863-A8EA-40E8-9B4A-544D2B5191E6}" presName="textRect" presStyleLbl="revTx" presStyleIdx="1" presStyleCnt="4">
        <dgm:presLayoutVars>
          <dgm:chMax val="1"/>
          <dgm:chPref val="1"/>
        </dgm:presLayoutVars>
      </dgm:prSet>
      <dgm:spPr/>
    </dgm:pt>
    <dgm:pt modelId="{FCBBB763-F3E8-49AD-82EF-5C2BB0B19272}" type="pres">
      <dgm:prSet presAssocID="{27F450BD-C101-43C0-9C61-D56E8E6D7C3D}" presName="sibTrans" presStyleCnt="0"/>
      <dgm:spPr/>
    </dgm:pt>
    <dgm:pt modelId="{AF21D83E-7F90-4070-AA09-BC9D5470C01E}" type="pres">
      <dgm:prSet presAssocID="{97B218AA-DB28-4F47-9019-2C1F49745C12}" presName="compNode" presStyleCnt="0"/>
      <dgm:spPr/>
    </dgm:pt>
    <dgm:pt modelId="{887A2213-58CD-48EF-BE35-6F2725218366}" type="pres">
      <dgm:prSet presAssocID="{97B218AA-DB28-4F47-9019-2C1F49745C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0027EE2-DB9F-47C1-B58E-633D92966D3D}" type="pres">
      <dgm:prSet presAssocID="{97B218AA-DB28-4F47-9019-2C1F49745C12}" presName="spaceRect" presStyleCnt="0"/>
      <dgm:spPr/>
    </dgm:pt>
    <dgm:pt modelId="{0875C6AC-7D5B-458F-ACF7-191B765D438B}" type="pres">
      <dgm:prSet presAssocID="{97B218AA-DB28-4F47-9019-2C1F49745C12}" presName="textRect" presStyleLbl="revTx" presStyleIdx="2" presStyleCnt="4" custScaleX="192237">
        <dgm:presLayoutVars>
          <dgm:chMax val="1"/>
          <dgm:chPref val="1"/>
        </dgm:presLayoutVars>
      </dgm:prSet>
      <dgm:spPr/>
    </dgm:pt>
    <dgm:pt modelId="{560A0DA5-E2BF-4F60-A227-CC0D251D18B3}" type="pres">
      <dgm:prSet presAssocID="{958B7C0A-0E0B-45DB-8817-BE866E8B6E88}" presName="sibTrans" presStyleCnt="0"/>
      <dgm:spPr/>
    </dgm:pt>
    <dgm:pt modelId="{B1C41280-559E-40A6-9764-F234F9F90114}" type="pres">
      <dgm:prSet presAssocID="{57A9B6BE-67D5-4631-9540-AC1245F303AB}" presName="compNode" presStyleCnt="0"/>
      <dgm:spPr/>
    </dgm:pt>
    <dgm:pt modelId="{6E58A94B-D90F-48FD-A182-5A7905B56223}" type="pres">
      <dgm:prSet presAssocID="{57A9B6BE-67D5-4631-9540-AC1245F303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045ADC2-5C94-4F73-9B8E-A3D2B7BBDAFF}" type="pres">
      <dgm:prSet presAssocID="{57A9B6BE-67D5-4631-9540-AC1245F303AB}" presName="spaceRect" presStyleCnt="0"/>
      <dgm:spPr/>
    </dgm:pt>
    <dgm:pt modelId="{067C961D-0921-4CE7-8011-7BA7126DF6A1}" type="pres">
      <dgm:prSet presAssocID="{57A9B6BE-67D5-4631-9540-AC1245F303AB}" presName="textRect" presStyleLbl="revTx" presStyleIdx="3" presStyleCnt="4" custScaleX="201475">
        <dgm:presLayoutVars>
          <dgm:chMax val="1"/>
          <dgm:chPref val="1"/>
        </dgm:presLayoutVars>
      </dgm:prSet>
      <dgm:spPr/>
    </dgm:pt>
  </dgm:ptLst>
  <dgm:cxnLst>
    <dgm:cxn modelId="{5AE9C02E-CCD3-4F92-9C2C-A1F737E05154}" type="presOf" srcId="{D4B6B269-FBFE-4F70-BF75-8793C6CA1FD1}" destId="{EA328F28-2028-4772-BEDD-A960E9727EFE}" srcOrd="0" destOrd="0" presId="urn:microsoft.com/office/officeart/2018/2/layout/IconLabelList"/>
    <dgm:cxn modelId="{D5913772-CE72-45C3-AC94-64A8C36DA990}" srcId="{2DCF2DFA-24C0-47C9-8781-BA544CCCBC04}" destId="{57A9B6BE-67D5-4631-9540-AC1245F303AB}" srcOrd="3" destOrd="0" parTransId="{BEF381CA-B376-4FF7-9132-21FCC2D87EFC}" sibTransId="{3897F357-EEC5-4A37-9BBB-189AB8B0C4DD}"/>
    <dgm:cxn modelId="{57959B9C-BDA5-4F29-8ADC-27A83E713626}" type="presOf" srcId="{3474F863-A8EA-40E8-9B4A-544D2B5191E6}" destId="{9767249C-6E96-4A74-BA2D-7DD65656538F}" srcOrd="0" destOrd="0" presId="urn:microsoft.com/office/officeart/2018/2/layout/IconLabelList"/>
    <dgm:cxn modelId="{29E8C8C1-4E9D-4AFD-912D-91446B0B7476}" type="presOf" srcId="{2DCF2DFA-24C0-47C9-8781-BA544CCCBC04}" destId="{E3213A12-AE4E-43C5-9AB4-45D0C59414C4}" srcOrd="0" destOrd="0" presId="urn:microsoft.com/office/officeart/2018/2/layout/IconLabelList"/>
    <dgm:cxn modelId="{C2E70CCA-A667-4548-9C03-FE779D96DF47}" type="presOf" srcId="{97B218AA-DB28-4F47-9019-2C1F49745C12}" destId="{0875C6AC-7D5B-458F-ACF7-191B765D438B}" srcOrd="0" destOrd="0" presId="urn:microsoft.com/office/officeart/2018/2/layout/IconLabelList"/>
    <dgm:cxn modelId="{8838D5D5-F5CA-4D59-B224-F0C4EFF62A05}" type="presOf" srcId="{57A9B6BE-67D5-4631-9540-AC1245F303AB}" destId="{067C961D-0921-4CE7-8011-7BA7126DF6A1}" srcOrd="0" destOrd="0" presId="urn:microsoft.com/office/officeart/2018/2/layout/IconLabelList"/>
    <dgm:cxn modelId="{99E892F1-6B1E-442B-84FA-2D75F77DAD24}" srcId="{2DCF2DFA-24C0-47C9-8781-BA544CCCBC04}" destId="{3474F863-A8EA-40E8-9B4A-544D2B5191E6}" srcOrd="1" destOrd="0" parTransId="{F02A33F2-8065-4346-BA49-087D2C9EC37D}" sibTransId="{27F450BD-C101-43C0-9C61-D56E8E6D7C3D}"/>
    <dgm:cxn modelId="{96A887F3-7190-4FE9-B348-FF8EEB85CE01}" srcId="{2DCF2DFA-24C0-47C9-8781-BA544CCCBC04}" destId="{D4B6B269-FBFE-4F70-BF75-8793C6CA1FD1}" srcOrd="0" destOrd="0" parTransId="{39EF19DE-E8AB-4DBF-B299-498EDC24B3D9}" sibTransId="{BE89F3CA-115C-48F3-A34C-760D2109F8C7}"/>
    <dgm:cxn modelId="{E9BDB1F3-DC63-418C-B5B7-747D35606ABC}" srcId="{2DCF2DFA-24C0-47C9-8781-BA544CCCBC04}" destId="{97B218AA-DB28-4F47-9019-2C1F49745C12}" srcOrd="2" destOrd="0" parTransId="{5BAFC20A-FE47-4A2C-BB74-BC110B135C69}" sibTransId="{958B7C0A-0E0B-45DB-8817-BE866E8B6E88}"/>
    <dgm:cxn modelId="{091D6BC8-B00A-4FD5-BE78-676BB32B8C6D}" type="presParOf" srcId="{E3213A12-AE4E-43C5-9AB4-45D0C59414C4}" destId="{697BBE87-0928-413A-BBAE-2121F6123D7A}" srcOrd="0" destOrd="0" presId="urn:microsoft.com/office/officeart/2018/2/layout/IconLabelList"/>
    <dgm:cxn modelId="{5CCD0BA7-6859-4AB3-A9D4-9F9132E15066}" type="presParOf" srcId="{697BBE87-0928-413A-BBAE-2121F6123D7A}" destId="{CA1118AC-7973-41CF-BCC3-D94A662000B7}" srcOrd="0" destOrd="0" presId="urn:microsoft.com/office/officeart/2018/2/layout/IconLabelList"/>
    <dgm:cxn modelId="{B2A2A7B1-A4DB-43C8-A2C1-9DC981BE4210}" type="presParOf" srcId="{697BBE87-0928-413A-BBAE-2121F6123D7A}" destId="{F0FA6987-F6F0-4205-83D0-6FE5CFB80097}" srcOrd="1" destOrd="0" presId="urn:microsoft.com/office/officeart/2018/2/layout/IconLabelList"/>
    <dgm:cxn modelId="{9E25264C-7255-4DEA-A4AB-EE580EF4764B}" type="presParOf" srcId="{697BBE87-0928-413A-BBAE-2121F6123D7A}" destId="{EA328F28-2028-4772-BEDD-A960E9727EFE}" srcOrd="2" destOrd="0" presId="urn:microsoft.com/office/officeart/2018/2/layout/IconLabelList"/>
    <dgm:cxn modelId="{90D2A6F0-C914-4258-BC02-1A79CDD8BBCB}" type="presParOf" srcId="{E3213A12-AE4E-43C5-9AB4-45D0C59414C4}" destId="{57E95C56-6BD1-4419-8CD1-2E6AC1B9F03F}" srcOrd="1" destOrd="0" presId="urn:microsoft.com/office/officeart/2018/2/layout/IconLabelList"/>
    <dgm:cxn modelId="{2C5089E7-A7BD-483C-A664-8026299F6664}" type="presParOf" srcId="{E3213A12-AE4E-43C5-9AB4-45D0C59414C4}" destId="{D4090C5F-8A00-4C93-8E21-C86434774D08}" srcOrd="2" destOrd="0" presId="urn:microsoft.com/office/officeart/2018/2/layout/IconLabelList"/>
    <dgm:cxn modelId="{DEF26BCB-94A5-4E91-863F-7B7A56E759B1}" type="presParOf" srcId="{D4090C5F-8A00-4C93-8E21-C86434774D08}" destId="{27741ADC-5662-4F34-8ADE-15BE3222378C}" srcOrd="0" destOrd="0" presId="urn:microsoft.com/office/officeart/2018/2/layout/IconLabelList"/>
    <dgm:cxn modelId="{38377C46-FDBB-4374-B8F6-7143EFB5A275}" type="presParOf" srcId="{D4090C5F-8A00-4C93-8E21-C86434774D08}" destId="{EC560825-7BE3-4DB6-9F5B-5982575A0F5E}" srcOrd="1" destOrd="0" presId="urn:microsoft.com/office/officeart/2018/2/layout/IconLabelList"/>
    <dgm:cxn modelId="{F7ECCAE0-0A3B-4AD1-A95E-6021AB91CF4D}" type="presParOf" srcId="{D4090C5F-8A00-4C93-8E21-C86434774D08}" destId="{9767249C-6E96-4A74-BA2D-7DD65656538F}" srcOrd="2" destOrd="0" presId="urn:microsoft.com/office/officeart/2018/2/layout/IconLabelList"/>
    <dgm:cxn modelId="{4127956F-AD30-43FA-A1CF-8F32E132ABEC}" type="presParOf" srcId="{E3213A12-AE4E-43C5-9AB4-45D0C59414C4}" destId="{FCBBB763-F3E8-49AD-82EF-5C2BB0B19272}" srcOrd="3" destOrd="0" presId="urn:microsoft.com/office/officeart/2018/2/layout/IconLabelList"/>
    <dgm:cxn modelId="{9F74FBE4-BEE8-4707-BC75-77691337769B}" type="presParOf" srcId="{E3213A12-AE4E-43C5-9AB4-45D0C59414C4}" destId="{AF21D83E-7F90-4070-AA09-BC9D5470C01E}" srcOrd="4" destOrd="0" presId="urn:microsoft.com/office/officeart/2018/2/layout/IconLabelList"/>
    <dgm:cxn modelId="{2992655E-1BDF-4316-A770-5D28E9C16251}" type="presParOf" srcId="{AF21D83E-7F90-4070-AA09-BC9D5470C01E}" destId="{887A2213-58CD-48EF-BE35-6F2725218366}" srcOrd="0" destOrd="0" presId="urn:microsoft.com/office/officeart/2018/2/layout/IconLabelList"/>
    <dgm:cxn modelId="{895CEC7A-2F67-4AA8-8E32-97B1D0A655F3}" type="presParOf" srcId="{AF21D83E-7F90-4070-AA09-BC9D5470C01E}" destId="{00027EE2-DB9F-47C1-B58E-633D92966D3D}" srcOrd="1" destOrd="0" presId="urn:microsoft.com/office/officeart/2018/2/layout/IconLabelList"/>
    <dgm:cxn modelId="{753071D8-D4A0-40A1-84F2-0C01D4FCDCB6}" type="presParOf" srcId="{AF21D83E-7F90-4070-AA09-BC9D5470C01E}" destId="{0875C6AC-7D5B-458F-ACF7-191B765D438B}" srcOrd="2" destOrd="0" presId="urn:microsoft.com/office/officeart/2018/2/layout/IconLabelList"/>
    <dgm:cxn modelId="{26A47241-5707-4406-8A7F-446BDD1202C7}" type="presParOf" srcId="{E3213A12-AE4E-43C5-9AB4-45D0C59414C4}" destId="{560A0DA5-E2BF-4F60-A227-CC0D251D18B3}" srcOrd="5" destOrd="0" presId="urn:microsoft.com/office/officeart/2018/2/layout/IconLabelList"/>
    <dgm:cxn modelId="{E9060F19-AC0E-40F2-9BA8-72C5275B7960}" type="presParOf" srcId="{E3213A12-AE4E-43C5-9AB4-45D0C59414C4}" destId="{B1C41280-559E-40A6-9764-F234F9F90114}" srcOrd="6" destOrd="0" presId="urn:microsoft.com/office/officeart/2018/2/layout/IconLabelList"/>
    <dgm:cxn modelId="{A1650783-5824-46F4-9BE7-22EE598C6AA7}" type="presParOf" srcId="{B1C41280-559E-40A6-9764-F234F9F90114}" destId="{6E58A94B-D90F-48FD-A182-5A7905B56223}" srcOrd="0" destOrd="0" presId="urn:microsoft.com/office/officeart/2018/2/layout/IconLabelList"/>
    <dgm:cxn modelId="{B92C0F3C-5818-48A7-B7BD-05C8AFA5AE68}" type="presParOf" srcId="{B1C41280-559E-40A6-9764-F234F9F90114}" destId="{8045ADC2-5C94-4F73-9B8E-A3D2B7BBDAFF}" srcOrd="1" destOrd="0" presId="urn:microsoft.com/office/officeart/2018/2/layout/IconLabelList"/>
    <dgm:cxn modelId="{9C129143-03CA-4090-B270-7BD5D3FE3806}" type="presParOf" srcId="{B1C41280-559E-40A6-9764-F234F9F90114}" destId="{067C961D-0921-4CE7-8011-7BA7126DF6A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118AC-7973-41CF-BCC3-D94A662000B7}">
      <dsp:nvSpPr>
        <dsp:cNvPr id="0" name=""/>
        <dsp:cNvSpPr/>
      </dsp:nvSpPr>
      <dsp:spPr>
        <a:xfrm>
          <a:off x="1051316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8F28-2028-4772-BEDD-A960E9727EFE}">
      <dsp:nvSpPr>
        <dsp:cNvPr id="0" name=""/>
        <dsp:cNvSpPr/>
      </dsp:nvSpPr>
      <dsp:spPr>
        <a:xfrm>
          <a:off x="556316" y="184971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Ryan Taylor</a:t>
          </a:r>
          <a:endParaRPr lang="en-US" sz="1600" b="1" kern="1200" dirty="0">
            <a:solidFill>
              <a:srgbClr val="004D86"/>
            </a:solidFill>
          </a:endParaRPr>
        </a:p>
      </dsp:txBody>
      <dsp:txXfrm>
        <a:off x="556316" y="1849710"/>
        <a:ext cx="1800000" cy="742500"/>
      </dsp:txXfrm>
    </dsp:sp>
    <dsp:sp modelId="{27741ADC-5662-4F34-8ADE-15BE3222378C}">
      <dsp:nvSpPr>
        <dsp:cNvPr id="0" name=""/>
        <dsp:cNvSpPr/>
      </dsp:nvSpPr>
      <dsp:spPr>
        <a:xfrm>
          <a:off x="3166317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7249C-6E96-4A74-BA2D-7DD65656538F}">
      <dsp:nvSpPr>
        <dsp:cNvPr id="0" name=""/>
        <dsp:cNvSpPr/>
      </dsp:nvSpPr>
      <dsp:spPr>
        <a:xfrm>
          <a:off x="2671317" y="1849710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206-397-7872</a:t>
          </a:r>
          <a:endParaRPr lang="en-US" sz="1200" b="1" kern="1200" dirty="0">
            <a:solidFill>
              <a:srgbClr val="004D86"/>
            </a:solidFill>
          </a:endParaRPr>
        </a:p>
      </dsp:txBody>
      <dsp:txXfrm>
        <a:off x="2671317" y="1849710"/>
        <a:ext cx="1800000" cy="742500"/>
      </dsp:txXfrm>
    </dsp:sp>
    <dsp:sp modelId="{887A2213-58CD-48EF-BE35-6F2725218366}">
      <dsp:nvSpPr>
        <dsp:cNvPr id="0" name=""/>
        <dsp:cNvSpPr/>
      </dsp:nvSpPr>
      <dsp:spPr>
        <a:xfrm>
          <a:off x="6111449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C6AC-7D5B-458F-ACF7-191B765D438B}">
      <dsp:nvSpPr>
        <dsp:cNvPr id="0" name=""/>
        <dsp:cNvSpPr/>
      </dsp:nvSpPr>
      <dsp:spPr>
        <a:xfrm>
          <a:off x="4786317" y="1849710"/>
          <a:ext cx="3460266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ryan@goldengiftconsulting.com</a:t>
          </a:r>
          <a:endParaRPr lang="en-US" sz="1600" b="1" kern="1200" dirty="0">
            <a:solidFill>
              <a:srgbClr val="004D86"/>
            </a:solidFill>
          </a:endParaRPr>
        </a:p>
      </dsp:txBody>
      <dsp:txXfrm>
        <a:off x="4786317" y="1849710"/>
        <a:ext cx="3460266" cy="742500"/>
      </dsp:txXfrm>
    </dsp:sp>
    <dsp:sp modelId="{6E58A94B-D90F-48FD-A182-5A7905B56223}">
      <dsp:nvSpPr>
        <dsp:cNvPr id="0" name=""/>
        <dsp:cNvSpPr/>
      </dsp:nvSpPr>
      <dsp:spPr>
        <a:xfrm>
          <a:off x="9969858" y="76535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961D-0921-4CE7-8011-7BA7126DF6A1}">
      <dsp:nvSpPr>
        <dsp:cNvPr id="0" name=""/>
        <dsp:cNvSpPr/>
      </dsp:nvSpPr>
      <dsp:spPr>
        <a:xfrm>
          <a:off x="8561583" y="1849710"/>
          <a:ext cx="362655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4D86"/>
              </a:solidFill>
            </a:rPr>
            <a:t>www.goldengiftconsulting.com</a:t>
          </a:r>
          <a:endParaRPr lang="en-US" sz="1600" b="1" kern="1200" dirty="0">
            <a:solidFill>
              <a:srgbClr val="004D86"/>
            </a:solidFill>
          </a:endParaRPr>
        </a:p>
      </dsp:txBody>
      <dsp:txXfrm>
        <a:off x="8561583" y="1849710"/>
        <a:ext cx="3626550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3501-5042-0FE6-6868-5B84F98D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EC1EE-AC2F-DF23-6A30-9DE766CC8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54FC1-848D-6F0B-EB5C-D94403538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8FA77-9EDD-A89D-2549-E429CA608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6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21042-20FC-08A5-9746-F835A6ED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96382-CF0F-4A03-FE27-6ADB9EF14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BBF74-398E-4985-F796-E6C69A426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2DBC6-5A4E-6F6F-4BAC-A6715DA01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0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D93D-86EB-E994-AE91-54C66474F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459D1-9781-E0FB-1DA3-8030F02DF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4EFED-0B6F-BA2A-EAE8-A51E8FB20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610DD-6AC2-D990-6BC9-1C55782E4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9DB75-7CB9-9CD9-6D88-AF9CD917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9F447-FC1B-903B-E5BC-CF0F0267A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CDB757-5741-528D-EAB8-5BB35304B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00B64-B190-7F22-EBCD-48AD26EE3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509C-46A3-E807-859D-16652106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80A48-AA61-E440-E426-49A2EC037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4F00C-51B5-D03D-CFDD-A1C40A45E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A38DD-4930-33C4-E1BF-9D2275CEA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CD2AD-A2FC-8850-BFD8-2A1B1CC7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B30A4-C193-61CB-1B90-567254FCC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16E20-427B-DB7B-BC66-CC3B2C8B7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B0D61-A03E-3F5A-1137-B36896148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91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DAB7E-25F9-2793-B7FE-38FF26D3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5F7E8-01DD-1CA6-964E-741C999FB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7B1BC-5BEA-E71E-FF21-C1AC4ED66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E1BCC-FA65-8A37-45CD-4B0F123FD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3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07D3-8935-3699-CAF8-05B75AE4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220C56-71AF-7B19-3DD0-77D779B06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57E17-7A1E-372C-AB51-D457CD98B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D091-5893-CF5A-9A9C-B5B7D5DDC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F4795-D1A1-E649-235D-26D24F3F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FD194-088C-B064-1864-3E74E182C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3A314-DEAC-24E5-75B7-DF425978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1363-29D2-C762-C69D-80BC6197D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03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F501-2396-F050-BB68-5F1067DB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29937-080C-E0DA-9E97-E24D0EE52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0532D-2639-68FC-091F-4EABA065C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5C0F2-956E-B22C-216C-9421B2B4E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16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909E5-4EEF-C268-AA34-A334BFF2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93B77-E9BB-32B5-2EC3-EC7C5CA33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3A7DA-38C6-4A3B-8B54-2DE257300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EE92-2A89-6F5A-26ED-3875BFF2B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8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39853-6537-85EE-F69B-C0A1BD51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DE57-21BC-D4E9-0189-A768ACC9A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E1592-D7B5-3BB6-C29A-E1F490F3F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D598-9BB5-1838-1F75-CA6978EB7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2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A53D-C6A7-582B-CAE9-6A8F1846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0A716-0A1C-1694-5F9F-C4D10854F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5CECF-72FC-5BF6-381B-FD796804B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8EFEF-BF42-318D-80B3-D4FE807AF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5332C-3387-F08F-B8E3-DFE223959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D3EC6-1827-074C-2528-ECEF14D5D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E631C-AAAE-829A-D969-B417C35D9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A621-8560-77C5-B082-BF091DF68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83742-7AA6-DCC9-8FFD-1E8134EF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3A404-1D4D-A4C3-88F8-531578F93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0B8CD-D3A7-AC9B-D7BC-9A19B0BE2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D34CE-E348-6B37-9A43-A0149FACE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3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7789-9688-5CF4-2557-1862A230E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3AA15-B309-C827-5464-8DBA0EFF7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1FEA1-34B2-E722-D21D-6AFB526B2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40EFF-7A57-2901-860D-B3882A5A5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4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1" r:id="rId13"/>
    <p:sldLayoutId id="2147483704" r:id="rId14"/>
    <p:sldLayoutId id="2147483707" r:id="rId15"/>
    <p:sldLayoutId id="2147483709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9_9A0D896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fm.wa.gov/it-systems/accounting-systems/statewide-vendorpayee-services/vendor-payee-regist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des.wa.gov/CSR/login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109728" rIns="109728" bIns="9144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Response to Inquiries: Request for Scope of Work, Quotes, and More</a:t>
            </a:r>
          </a:p>
        </p:txBody>
      </p:sp>
      <p:pic>
        <p:nvPicPr>
          <p:cNvPr id="12" name="Content Placeholder 11" descr="Several images of people working together&#10;&#10;AI-generated content may be incorrect.">
            <a:extLst>
              <a:ext uri="{FF2B5EF4-FFF2-40B4-BE49-F238E27FC236}">
                <a16:creationId xmlns:a16="http://schemas.microsoft.com/office/drawing/2014/main" id="{0CF2E8D0-6911-B5A9-7427-D52E8FCE2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647" y="3929063"/>
            <a:ext cx="3220406" cy="22844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25599-7B59-1F8B-E71A-F231026A886B}"/>
              </a:ext>
            </a:extLst>
          </p:cNvPr>
          <p:cNvSpPr txBox="1"/>
          <p:nvPr/>
        </p:nvSpPr>
        <p:spPr>
          <a:xfrm>
            <a:off x="6859934" y="18970"/>
            <a:ext cx="5343600" cy="682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DEC3B-0023-58D5-55B3-F28DB63C8A67}"/>
              </a:ext>
            </a:extLst>
          </p:cNvPr>
          <p:cNvSpPr txBox="1"/>
          <p:nvPr/>
        </p:nvSpPr>
        <p:spPr>
          <a:xfrm>
            <a:off x="1082351" y="3450369"/>
            <a:ext cx="5715000" cy="3431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BE4CD878-BD91-1D09-FF77-2C6699E57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732" y="5260120"/>
            <a:ext cx="1856217" cy="1370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AB2A6-99C2-51A2-AA1E-F5FC73C59288}"/>
              </a:ext>
            </a:extLst>
          </p:cNvPr>
          <p:cNvSpPr txBox="1"/>
          <p:nvPr/>
        </p:nvSpPr>
        <p:spPr>
          <a:xfrm>
            <a:off x="7384406" y="4851965"/>
            <a:ext cx="461476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solidFill>
                  <a:srgbClr val="004D86"/>
                </a:solidFill>
              </a:rPr>
              <a:t>Presented by</a:t>
            </a:r>
          </a:p>
          <a:p>
            <a:r>
              <a:rPr lang="en-US" b="1" dirty="0">
                <a:solidFill>
                  <a:srgbClr val="004D86"/>
                </a:solidFill>
              </a:rPr>
              <a:t>Ryan Taylor, President</a:t>
            </a:r>
            <a:br>
              <a:rPr lang="en-US" b="1" dirty="0">
                <a:solidFill>
                  <a:srgbClr val="004D86"/>
                </a:solidFill>
              </a:rPr>
            </a:br>
            <a:r>
              <a:rPr lang="en-US" b="1" dirty="0">
                <a:solidFill>
                  <a:srgbClr val="004D86"/>
                </a:solidFill>
              </a:rPr>
              <a:t>Golden Gift Consulting</a:t>
            </a:r>
          </a:p>
          <a:p>
            <a:endParaRPr lang="en-US" b="1" dirty="0">
              <a:solidFill>
                <a:srgbClr val="004D86"/>
              </a:solidFill>
            </a:endParaRPr>
          </a:p>
          <a:p>
            <a:r>
              <a:rPr lang="en-US" b="1" dirty="0">
                <a:solidFill>
                  <a:srgbClr val="004D86"/>
                </a:solidFill>
              </a:rPr>
              <a:t>September 17, 2025</a:t>
            </a:r>
          </a:p>
        </p:txBody>
      </p:sp>
      <p:pic>
        <p:nvPicPr>
          <p:cNvPr id="3" name="Picture 2" descr="A logo with a letter s&#10;&#10;AI-generated content may be incorrect.">
            <a:extLst>
              <a:ext uri="{FF2B5EF4-FFF2-40B4-BE49-F238E27FC236}">
                <a16:creationId xmlns:a16="http://schemas.microsoft.com/office/drawing/2014/main" id="{F0DF8002-2619-008C-1D65-C606D18CE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476" y="5690656"/>
            <a:ext cx="2638635" cy="974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6555CD-EF5C-9BCA-544D-9B41ADAAECB6}"/>
              </a:ext>
            </a:extLst>
          </p:cNvPr>
          <p:cNvSpPr txBox="1"/>
          <p:nvPr/>
        </p:nvSpPr>
        <p:spPr>
          <a:xfrm>
            <a:off x="1357231" y="324472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pc="100" dirty="0">
                <a:solidFill>
                  <a:srgbClr val="004D86"/>
                </a:solidFill>
              </a:rPr>
              <a:t>Learn &amp; Grow Workshop Series</a:t>
            </a:r>
          </a:p>
        </p:txBody>
      </p:sp>
      <p:pic>
        <p:nvPicPr>
          <p:cNvPr id="16" name="Picture 15" descr="Several images of people working together&#10;&#10;AI-generated content may be incorrect.">
            <a:extLst>
              <a:ext uri="{FF2B5EF4-FFF2-40B4-BE49-F238E27FC236}">
                <a16:creationId xmlns:a16="http://schemas.microsoft.com/office/drawing/2014/main" id="{49A0A2D2-B724-A728-D495-55EF28E8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353" y="512660"/>
            <a:ext cx="4614762" cy="32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75268-6C23-F74B-25E9-5BEB92DF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7" name="Rectangle 216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" name="Picture 10" descr="Person sitting and writing">
            <a:extLst>
              <a:ext uri="{FF2B5EF4-FFF2-40B4-BE49-F238E27FC236}">
                <a16:creationId xmlns:a16="http://schemas.microsoft.com/office/drawing/2014/main" id="{317E9EB9-3FBB-80F4-D1E4-66AB6DB6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4" y="1413346"/>
            <a:ext cx="3691130" cy="2463829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8DFEC-C865-FE0A-D37F-DD653F93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100"/>
              <a:t>Step 1: Review the Inquiry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Content Placeholder 3">
            <a:extLst>
              <a:ext uri="{FF2B5EF4-FFF2-40B4-BE49-F238E27FC236}">
                <a16:creationId xmlns:a16="http://schemas.microsoft.com/office/drawing/2014/main" id="{6E639DE0-9465-3504-C2EC-41A85F5D24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76670" y="1940119"/>
            <a:ext cx="6172413" cy="3029446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marL="285750" lvl="1" indent="-285750">
              <a:lnSpc>
                <a:spcPct val="130000"/>
              </a:lnSpc>
              <a:spcBef>
                <a:spcPts val="300"/>
              </a:spcBef>
              <a:buFont typeface="Corbel" panose="020B0503020204020204" pitchFamily="34" charset="0"/>
              <a:buChar char="•"/>
            </a:pPr>
            <a:r>
              <a:rPr lang="en-US" sz="1600" dirty="0"/>
              <a:t>Requested information can range from a brief request to a multi-page document.</a:t>
            </a:r>
          </a:p>
          <a:p>
            <a:pPr marL="285750" lvl="1" indent="-285750">
              <a:lnSpc>
                <a:spcPct val="130000"/>
              </a:lnSpc>
              <a:spcBef>
                <a:spcPts val="300"/>
              </a:spcBef>
              <a:buFont typeface="Corbel" panose="020B0503020204020204" pitchFamily="34" charset="0"/>
              <a:buChar char="•"/>
            </a:pPr>
            <a:r>
              <a:rPr lang="en-US" sz="1600" dirty="0"/>
              <a:t>Determine if the opportunity looks like a good fit for your business.</a:t>
            </a:r>
          </a:p>
          <a:p>
            <a:pPr marL="285750" lvl="1" indent="-285750">
              <a:lnSpc>
                <a:spcPct val="130000"/>
              </a:lnSpc>
              <a:spcBef>
                <a:spcPts val="300"/>
              </a:spcBef>
              <a:buFont typeface="Corbel" panose="020B0503020204020204" pitchFamily="34" charset="0"/>
              <a:buChar char="•"/>
            </a:pPr>
            <a:r>
              <a:rPr lang="en-US" sz="1600" dirty="0"/>
              <a:t>Note where more information is needed to develop a realistic quote.</a:t>
            </a:r>
          </a:p>
          <a:p>
            <a:pPr marL="285750" lvl="1" indent="-285750">
              <a:lnSpc>
                <a:spcPct val="130000"/>
              </a:lnSpc>
              <a:spcBef>
                <a:spcPts val="300"/>
              </a:spcBef>
              <a:buFont typeface="Corbel" panose="020B0503020204020204" pitchFamily="34" charset="0"/>
              <a:buChar char="•"/>
            </a:pPr>
            <a:r>
              <a:rPr lang="en-US" sz="1600" dirty="0"/>
              <a:t>Make sure that you are checking your email regularly, sometimes these inquiries have a very quick turnaround time.</a:t>
            </a:r>
          </a:p>
          <a:p>
            <a:pPr marL="285750" lvl="1" indent="-285750">
              <a:lnSpc>
                <a:spcPct val="130000"/>
              </a:lnSpc>
              <a:spcBef>
                <a:spcPts val="300"/>
              </a:spcBef>
              <a:buFont typeface="Corbel" panose="020B0503020204020204" pitchFamily="34" charset="0"/>
              <a:buChar char="•"/>
            </a:pPr>
            <a:r>
              <a:rPr lang="en-US" sz="1600" dirty="0"/>
              <a:t>Review any additional terms and conditions.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2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Express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26365" y="2348392"/>
            <a:ext cx="10006517" cy="4332035"/>
          </a:xfrm>
        </p:spPr>
        <p:txBody>
          <a:bodyPr>
            <a:noAutofit/>
          </a:bodyPr>
          <a:lstStyle/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Sometimes the inquiry/RFQ requires you submit notification of your intent to bid.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dirty="0"/>
              <a:t>Even if a formal notification is not required, it is a good practice to send an informal note indicating that you are interested in pursuing the opportunity.</a:t>
            </a:r>
          </a:p>
          <a:p>
            <a:pPr marL="854075" lvl="4" indent="-285750">
              <a:buFont typeface="Wingdings" panose="05000000000000000000" pitchFamily="2" charset="2"/>
              <a:buChar char="§"/>
            </a:pPr>
            <a:r>
              <a:rPr lang="en-US" i="0" dirty="0"/>
              <a:t>You want for them know you are bidding on the opportunity, so that  they are consciously expecting to receive and review a bid from you during their selection process.</a:t>
            </a:r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BF35E-DF7D-61AB-6BF8-34480AF8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0715-ED32-9702-F2D1-DC25685E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Ask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A6C51-CE22-5C24-B329-FAF41BBE45B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07432" y="2590800"/>
            <a:ext cx="10013710" cy="3718557"/>
          </a:xfrm>
        </p:spPr>
        <p:txBody>
          <a:bodyPr>
            <a:normAutofit lnSpcReduction="10000"/>
          </a:bodyPr>
          <a:lstStyle/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Fill in the gaps between what they tell you and what you need to know to prepare a realistic bid.</a:t>
            </a:r>
          </a:p>
          <a:p>
            <a:pPr marL="569214" lvl="1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dirty="0"/>
              <a:t>Common questions to ask:</a:t>
            </a:r>
          </a:p>
          <a:p>
            <a:pPr marL="1025525" lvl="5" indent="-31908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budget for the project? </a:t>
            </a:r>
          </a:p>
          <a:p>
            <a:pPr marL="1025525" lvl="5" indent="-31908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specific deliverables are being requested? </a:t>
            </a:r>
          </a:p>
          <a:p>
            <a:pPr marL="1025525" lvl="5" indent="-31908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applicable site access requirements?</a:t>
            </a:r>
          </a:p>
          <a:p>
            <a:pPr marL="1025525" lvl="5" indent="-31908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expected project timeline? </a:t>
            </a:r>
          </a:p>
          <a:p>
            <a:pPr marL="1025525" lvl="5" indent="-31908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Who is responsible for the required permits?</a:t>
            </a:r>
          </a:p>
          <a:p>
            <a:pPr marL="512763"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dirty="0"/>
              <a:t>Be strategic in the questions you submit. </a:t>
            </a:r>
          </a:p>
        </p:txBody>
      </p:sp>
    </p:spTree>
    <p:extLst>
      <p:ext uri="{BB962C8B-B14F-4D97-AF65-F5344CB8AC3E}">
        <p14:creationId xmlns:p14="http://schemas.microsoft.com/office/powerpoint/2010/main" val="235423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B5BD8-7237-3020-2E7A-6CA237CB4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186E-A5AB-BCDA-8906-F7BD290F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Make a Go/No-go Decision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AF84CA-534A-0A9A-C86C-0227164393B1}"/>
              </a:ext>
            </a:extLst>
          </p:cNvPr>
          <p:cNvSpPr txBox="1">
            <a:spLocks/>
          </p:cNvSpPr>
          <p:nvPr/>
        </p:nvSpPr>
        <p:spPr>
          <a:xfrm>
            <a:off x="1535371" y="2457720"/>
            <a:ext cx="9972173" cy="444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Are you going to submit a bid or not?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Some considerations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600" i="0" dirty="0"/>
              <a:t>Does the scope align with your capabilities and experience?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600" i="0" dirty="0"/>
              <a:t>Can your team deliver the work on time, within budget, and to quality standards?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600" i="0" dirty="0"/>
              <a:t>Will doing this work negatively impact your existing workload or prevent you from taking on another, better opportunity?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en-US" sz="1600" i="0" dirty="0"/>
              <a:t>Can you quote competitively without compromising quality or taking on too much risk?</a:t>
            </a:r>
          </a:p>
        </p:txBody>
      </p:sp>
    </p:spTree>
    <p:extLst>
      <p:ext uri="{BB962C8B-B14F-4D97-AF65-F5344CB8AC3E}">
        <p14:creationId xmlns:p14="http://schemas.microsoft.com/office/powerpoint/2010/main" val="239853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93B2-7746-F679-70F7-ADEFC23F0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D707-F5C9-BC81-6DE3-0EB65394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Prepare Quote or Budget - Services (if requested)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07FD66-CE70-0F54-8D4F-E6EAD1D4B96C}"/>
              </a:ext>
            </a:extLst>
          </p:cNvPr>
          <p:cNvSpPr txBox="1">
            <a:spLocks/>
          </p:cNvSpPr>
          <p:nvPr/>
        </p:nvSpPr>
        <p:spPr>
          <a:xfrm>
            <a:off x="1535371" y="2457720"/>
            <a:ext cx="4348193" cy="44434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Prepare quote for services requested.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Use pricing format or follow instructions, if provided.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Typically, includes description of each deliverable and/or labor category, number of units or hours, unit rate, and total or extended cost.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Don’t forget project management and other direct costs such as travel or materials, if allowed.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3DED2-C010-ABE4-A209-2EB858A2B36B}"/>
              </a:ext>
            </a:extLst>
          </p:cNvPr>
          <p:cNvSpPr txBox="1"/>
          <p:nvPr/>
        </p:nvSpPr>
        <p:spPr>
          <a:xfrm>
            <a:off x="7620000" y="2327564"/>
            <a:ext cx="4076700" cy="41088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Typical Calculation: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 of units (per deliverable or labor category) x Cost per unit = Extended amount or line total.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quoting multiple deliverables or labor categories, sum all line totals to determine total quoted cost.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3123-88C6-D6F4-9742-FDDCFCDA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18" y="262081"/>
            <a:ext cx="10900146" cy="1168739"/>
          </a:xfrm>
        </p:spPr>
        <p:txBody>
          <a:bodyPr/>
          <a:lstStyle/>
          <a:p>
            <a:r>
              <a:rPr lang="en-US" dirty="0"/>
              <a:t>Example Quote for Development </a:t>
            </a:r>
            <a:br>
              <a:rPr lang="en-US" dirty="0"/>
            </a:br>
            <a:r>
              <a:rPr lang="en-US" dirty="0"/>
              <a:t>of Marketing Materials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4B8BEC-1920-F271-5B8B-457FADDCD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18086"/>
              </p:ext>
            </p:extLst>
          </p:nvPr>
        </p:nvGraphicFramePr>
        <p:xfrm>
          <a:off x="642936" y="1430820"/>
          <a:ext cx="10691607" cy="4636694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1304346">
                  <a:extLst>
                    <a:ext uri="{9D8B030D-6E8A-4147-A177-3AD203B41FA5}">
                      <a16:colId xmlns:a16="http://schemas.microsoft.com/office/drawing/2014/main" val="3042260796"/>
                    </a:ext>
                  </a:extLst>
                </a:gridCol>
                <a:gridCol w="2490606">
                  <a:extLst>
                    <a:ext uri="{9D8B030D-6E8A-4147-A177-3AD203B41FA5}">
                      <a16:colId xmlns:a16="http://schemas.microsoft.com/office/drawing/2014/main" val="2335227154"/>
                    </a:ext>
                  </a:extLst>
                </a:gridCol>
                <a:gridCol w="500800">
                  <a:extLst>
                    <a:ext uri="{9D8B030D-6E8A-4147-A177-3AD203B41FA5}">
                      <a16:colId xmlns:a16="http://schemas.microsoft.com/office/drawing/2014/main" val="379619003"/>
                    </a:ext>
                  </a:extLst>
                </a:gridCol>
                <a:gridCol w="1866981">
                  <a:extLst>
                    <a:ext uri="{9D8B030D-6E8A-4147-A177-3AD203B41FA5}">
                      <a16:colId xmlns:a16="http://schemas.microsoft.com/office/drawing/2014/main" val="2872097225"/>
                    </a:ext>
                  </a:extLst>
                </a:gridCol>
                <a:gridCol w="666998">
                  <a:extLst>
                    <a:ext uri="{9D8B030D-6E8A-4147-A177-3AD203B41FA5}">
                      <a16:colId xmlns:a16="http://schemas.microsoft.com/office/drawing/2014/main" val="2258022639"/>
                    </a:ext>
                  </a:extLst>
                </a:gridCol>
                <a:gridCol w="631929">
                  <a:extLst>
                    <a:ext uri="{9D8B030D-6E8A-4147-A177-3AD203B41FA5}">
                      <a16:colId xmlns:a16="http://schemas.microsoft.com/office/drawing/2014/main" val="3537379855"/>
                    </a:ext>
                  </a:extLst>
                </a:gridCol>
                <a:gridCol w="1587950">
                  <a:extLst>
                    <a:ext uri="{9D8B030D-6E8A-4147-A177-3AD203B41FA5}">
                      <a16:colId xmlns:a16="http://schemas.microsoft.com/office/drawing/2014/main" val="3176782206"/>
                    </a:ext>
                  </a:extLst>
                </a:gridCol>
                <a:gridCol w="1075633">
                  <a:extLst>
                    <a:ext uri="{9D8B030D-6E8A-4147-A177-3AD203B41FA5}">
                      <a16:colId xmlns:a16="http://schemas.microsoft.com/office/drawing/2014/main" val="1785014719"/>
                    </a:ext>
                  </a:extLst>
                </a:gridCol>
                <a:gridCol w="566364">
                  <a:extLst>
                    <a:ext uri="{9D8B030D-6E8A-4147-A177-3AD203B41FA5}">
                      <a16:colId xmlns:a16="http://schemas.microsoft.com/office/drawing/2014/main" val="588301839"/>
                    </a:ext>
                  </a:extLst>
                </a:gridCol>
              </a:tblGrid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</a:p>
                  </a:txBody>
                  <a:tcPr marL="116465" marR="6790" marT="89588" marB="89588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Item Description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Unit #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Hourly Rate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# of Hours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Materials or Fees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Material/</a:t>
                      </a:r>
                      <a:br>
                        <a:rPr lang="en-US" sz="14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4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Fee Amount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116465" marR="6790" marT="89588" marB="8958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03408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Brochure - Content </a:t>
                      </a:r>
                    </a:p>
                  </a:txBody>
                  <a:tcPr marL="116465" marR="6790" marT="89588" marB="8958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Develop content for brochure 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Johanna Smith, Content Developer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680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67961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Brochure - Design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Develop design for brochure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Devonte King, Graphic Designer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3.5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665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96630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5-Page Booklet – Content</a:t>
                      </a:r>
                    </a:p>
                  </a:txBody>
                  <a:tcPr marL="116465" marR="6790" marT="89588" marB="8958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Develop content for booklet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Johanna Smith, Content Developer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1020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92351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5-Page Booklet – Design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Develop design for booklet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Devonte King, Graphic Designer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None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760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4683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Brochure Translation</a:t>
                      </a:r>
                    </a:p>
                  </a:txBody>
                  <a:tcPr marL="116465" marR="6790" marT="89588" marB="8958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Translation services for brochure, three languages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NW Translation Services Inc.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Translation for three languages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350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1050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02038"/>
                  </a:ext>
                </a:extLst>
              </a:tr>
              <a:tr h="590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Booklet Translation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Translation services for booklet, three languages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NW Translation Services Inc.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Translation for three languages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700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2100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73047"/>
                  </a:ext>
                </a:extLst>
              </a:tr>
              <a:tr h="3954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Total: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6275</a:t>
                      </a:r>
                    </a:p>
                  </a:txBody>
                  <a:tcPr marL="116465" marR="6790" marT="89588" marB="89588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0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4E36-C6DE-6908-EA31-81877544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41D3-88B8-DE2E-8DF1-172293F7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Prepare Quote or Budget - Goods (if requested)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0AEB43-4FB1-5788-BE73-B118C186852B}"/>
              </a:ext>
            </a:extLst>
          </p:cNvPr>
          <p:cNvSpPr txBox="1">
            <a:spLocks/>
          </p:cNvSpPr>
          <p:nvPr/>
        </p:nvSpPr>
        <p:spPr>
          <a:xfrm>
            <a:off x="1535372" y="2457719"/>
            <a:ext cx="4477502" cy="4184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Prepare quote for goods requested.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pricing format or follow instructions, if provided.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Typically, includes description of item, number of units (items), unit rate, and total or extended cost.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 delivery schedule.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Address costs for delivery, installation, etc. per instructions.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F39C5-3B36-6495-EA19-46BA45AF41BA}"/>
              </a:ext>
            </a:extLst>
          </p:cNvPr>
          <p:cNvSpPr txBox="1"/>
          <p:nvPr/>
        </p:nvSpPr>
        <p:spPr>
          <a:xfrm>
            <a:off x="7522026" y="2474892"/>
            <a:ext cx="4027055" cy="2966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Typical Calculation: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Number of units x Cost per unit = Extended amount or line total.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quoting multiple items, sum all line totals to determine total quoted cost. </a:t>
            </a:r>
          </a:p>
        </p:txBody>
      </p:sp>
    </p:spTree>
    <p:extLst>
      <p:ext uri="{BB962C8B-B14F-4D97-AF65-F5344CB8AC3E}">
        <p14:creationId xmlns:p14="http://schemas.microsoft.com/office/powerpoint/2010/main" val="330343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4A75E-76A9-6DB9-5595-AFB4FC4A1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CB503-CAA7-0B66-05DC-26D5EC67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/>
              <a:t>Step 6: Develop Technical Approach (if requested)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E61ABE-9815-C656-EE4A-D17FF19C94AE}"/>
              </a:ext>
            </a:extLst>
          </p:cNvPr>
          <p:cNvSpPr txBox="1">
            <a:spLocks/>
          </p:cNvSpPr>
          <p:nvPr/>
        </p:nvSpPr>
        <p:spPr>
          <a:xfrm>
            <a:off x="1434622" y="3707541"/>
            <a:ext cx="5117253" cy="2505801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Corbel" panose="020B0503020204020204" pitchFamily="34" charset="0"/>
              <a:buChar char="•"/>
            </a:pPr>
            <a:r>
              <a:rPr lang="en-US" dirty="0"/>
              <a:t>Buyer may ask you to provide an approach to the scope of work.</a:t>
            </a:r>
          </a:p>
          <a:p>
            <a:pPr marL="285750" lvl="1" indent="-285750">
              <a:buFont typeface="Corbel" panose="020B0503020204020204" pitchFamily="34" charset="0"/>
              <a:buChar char="•"/>
            </a:pPr>
            <a:r>
              <a:rPr lang="en-US" dirty="0"/>
              <a:t>Technical approach =  </a:t>
            </a:r>
            <a:r>
              <a:rPr lang="en-US" i="1" dirty="0"/>
              <a:t>how</a:t>
            </a:r>
            <a:r>
              <a:rPr lang="en-US" dirty="0"/>
              <a:t> you will do the work.</a:t>
            </a:r>
          </a:p>
          <a:p>
            <a:pPr marL="285750" lvl="1" indent="-285750">
              <a:buFont typeface="Corbel" panose="020B0503020204020204" pitchFamily="34" charset="0"/>
              <a:buChar char="•"/>
            </a:pPr>
            <a:r>
              <a:rPr lang="en-US" dirty="0"/>
              <a:t>What you will do, how you will do it, and why it will work or work well.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ose-up of using a drill with protective gloves">
            <a:extLst>
              <a:ext uri="{FF2B5EF4-FFF2-40B4-BE49-F238E27FC236}">
                <a16:creationId xmlns:a16="http://schemas.microsoft.com/office/drawing/2014/main" id="{FD47126B-2E85-9192-AC00-EB05892A7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69" y="1940911"/>
            <a:ext cx="4362798" cy="29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0B6CA-D046-6A8F-2F92-23C5F5697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4338-12C8-CF14-1FFB-37811C24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 Provide Any Additional Materials Requested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40B3B-4A1B-5F0F-3DEE-1C6AF2564D32}"/>
              </a:ext>
            </a:extLst>
          </p:cNvPr>
          <p:cNvSpPr txBox="1">
            <a:spLocks/>
          </p:cNvSpPr>
          <p:nvPr/>
        </p:nvSpPr>
        <p:spPr>
          <a:xfrm>
            <a:off x="1535371" y="2457720"/>
            <a:ext cx="9972173" cy="444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Sometimes the buyer may require additional information, </a:t>
            </a:r>
            <a:br>
              <a:rPr lang="en-US" sz="2000" dirty="0"/>
            </a:br>
            <a:r>
              <a:rPr lang="en-US" sz="2000" dirty="0"/>
              <a:t>such as:</a:t>
            </a:r>
          </a:p>
          <a:p>
            <a:pPr marL="512763" indent="-285750">
              <a:buFont typeface="Wingdings" pitchFamily="2" charset="2"/>
              <a:buChar char="§"/>
            </a:pPr>
            <a:r>
              <a:rPr lang="en-US" b="0" dirty="0"/>
              <a:t>Bios or resumes for key staff.</a:t>
            </a:r>
          </a:p>
          <a:p>
            <a:pPr marL="512763" indent="-285750">
              <a:buFont typeface="Wingdings" pitchFamily="2" charset="2"/>
              <a:buChar char="§"/>
            </a:pPr>
            <a:r>
              <a:rPr lang="en-US" b="0" dirty="0"/>
              <a:t>Training records or certifications.</a:t>
            </a:r>
          </a:p>
          <a:p>
            <a:pPr marL="512763" indent="-285750">
              <a:buFont typeface="Wingdings" pitchFamily="2" charset="2"/>
              <a:buChar char="§"/>
            </a:pPr>
            <a:r>
              <a:rPr lang="en-US" b="0" dirty="0"/>
              <a:t>Descriptions of related past work (may request details like client name and location, start and end dates, contract value, description of the work completed, project outcomes or achievements.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422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9" y="169816"/>
            <a:ext cx="10900146" cy="1168739"/>
          </a:xfrm>
        </p:spPr>
        <p:txBody>
          <a:bodyPr/>
          <a:lstStyle/>
          <a:p>
            <a:r>
              <a:rPr lang="en-US" dirty="0"/>
              <a:t>Reminder Before Q&amp;A: Next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83077-B0C2-9DCB-CBB8-0E0A1A6BE4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1477" y="1590118"/>
            <a:ext cx="6647604" cy="4160520"/>
          </a:xfrm>
        </p:spPr>
        <p:txBody>
          <a:bodyPr/>
          <a:lstStyle/>
          <a:p>
            <a:r>
              <a:rPr lang="en-US" sz="2400" b="1" dirty="0">
                <a:solidFill>
                  <a:srgbClr val="004D86"/>
                </a:solidFill>
              </a:rPr>
              <a:t>Know the Buyer: Understanding Agency Needs</a:t>
            </a:r>
          </a:p>
          <a:p>
            <a:r>
              <a:rPr lang="en-US" dirty="0"/>
              <a:t>Identify what agencies need. Learn how to perform in-depth research on agencies and develop agency buyer profiles. Learn how to position your firm and your services through value propositions, proof of performance, and narrative responses.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FCAEC-7543-C877-D8AE-78E983427A6A}"/>
              </a:ext>
            </a:extLst>
          </p:cNvPr>
          <p:cNvSpPr txBox="1"/>
          <p:nvPr/>
        </p:nvSpPr>
        <p:spPr>
          <a:xfrm>
            <a:off x="642919" y="1754155"/>
            <a:ext cx="343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D86"/>
                </a:solidFill>
              </a:rPr>
              <a:t>Wednesday</a:t>
            </a:r>
          </a:p>
          <a:p>
            <a:r>
              <a:rPr lang="en-US" sz="2400" b="1" dirty="0">
                <a:solidFill>
                  <a:srgbClr val="004D86"/>
                </a:solidFill>
              </a:rPr>
              <a:t>October 1</a:t>
            </a:r>
          </a:p>
          <a:p>
            <a:r>
              <a:rPr lang="en-US" sz="2400" b="1" dirty="0">
                <a:solidFill>
                  <a:srgbClr val="004D86"/>
                </a:solidFill>
              </a:rPr>
              <a:t>6:00 – 7:30 pm</a:t>
            </a:r>
          </a:p>
        </p:txBody>
      </p:sp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urglass and a calendar">
            <a:extLst>
              <a:ext uri="{FF2B5EF4-FFF2-40B4-BE49-F238E27FC236}">
                <a16:creationId xmlns:a16="http://schemas.microsoft.com/office/drawing/2014/main" id="{6D0331E1-68FB-BD1F-DBB7-65CD08DD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32" r="2" b="2"/>
          <a:stretch>
            <a:fillRect/>
          </a:stretch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4D86"/>
                </a:solidFill>
              </a:rPr>
              <a:t>Agenda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4637" y="1940001"/>
            <a:ext cx="6754446" cy="3834594"/>
          </a:xfrm>
        </p:spPr>
        <p:txBody>
          <a:bodyPr vert="horz" lIns="109728" tIns="109728" rIns="109728" bIns="91440" rtlCol="0" anchor="t">
            <a:normAutofit fontScale="70000" lnSpcReduction="20000"/>
          </a:bodyPr>
          <a:lstStyle/>
          <a:p>
            <a:pPr indent="-457200">
              <a:lnSpc>
                <a:spcPct val="130000"/>
              </a:lnSpc>
              <a:spcBef>
                <a:spcPts val="930"/>
              </a:spcBef>
              <a:spcAft>
                <a:spcPts val="300"/>
              </a:spcAft>
              <a:buFont typeface="Corbel" panose="020B0503020204020204" pitchFamily="34" charset="0"/>
              <a:buAutoNum type="arabicPeriod"/>
            </a:pPr>
            <a:r>
              <a:rPr lang="en-US" sz="2000" dirty="0"/>
              <a:t>Welcome and Introductions</a:t>
            </a:r>
          </a:p>
          <a:p>
            <a:pPr indent="-457200">
              <a:lnSpc>
                <a:spcPct val="130000"/>
              </a:lnSpc>
              <a:spcBef>
                <a:spcPts val="930"/>
              </a:spcBef>
              <a:spcAft>
                <a:spcPts val="300"/>
              </a:spcAft>
              <a:buFont typeface="Corbel" panose="020B0503020204020204" pitchFamily="34" charset="0"/>
              <a:buAutoNum type="arabicPeriod"/>
            </a:pPr>
            <a:r>
              <a:rPr lang="en-US" sz="2000" dirty="0"/>
              <a:t>Workshop—State Contracting Basics</a:t>
            </a:r>
          </a:p>
          <a:p>
            <a:pPr marL="682625" lvl="2" indent="-22225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Corbel" panose="020B0503020204020204" pitchFamily="34" charset="0"/>
              <a:buChar char="•"/>
            </a:pPr>
            <a:r>
              <a:rPr lang="en-US" sz="2000" dirty="0"/>
              <a:t>OFM Vendor Payee Registration</a:t>
            </a:r>
          </a:p>
          <a:p>
            <a:pPr marL="682625" lvl="2" indent="-22225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Corbel" panose="020B0503020204020204" pitchFamily="34" charset="0"/>
              <a:buChar char="•"/>
            </a:pPr>
            <a:r>
              <a:rPr lang="en-US" sz="2000" dirty="0"/>
              <a:t>Sales Reporting</a:t>
            </a:r>
          </a:p>
          <a:p>
            <a:pPr marL="682625" lvl="2" indent="-22225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Corbel" panose="020B0503020204020204" pitchFamily="34" charset="0"/>
              <a:buChar char="•"/>
            </a:pPr>
            <a:r>
              <a:rPr lang="en-US" sz="2000" dirty="0"/>
              <a:t>Small Business Registration &amp; Certifications</a:t>
            </a:r>
          </a:p>
          <a:p>
            <a:pPr marL="682625" lvl="2" indent="-22225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Corbel" panose="020B0503020204020204" pitchFamily="34" charset="0"/>
              <a:buChar char="•"/>
            </a:pPr>
            <a:r>
              <a:rPr lang="en-US" sz="2000" dirty="0"/>
              <a:t>Scope &amp; Quote Process</a:t>
            </a:r>
          </a:p>
          <a:p>
            <a:pPr marL="457200" indent="-457200">
              <a:lnSpc>
                <a:spcPct val="130000"/>
              </a:lnSpc>
              <a:spcBef>
                <a:spcPts val="930"/>
              </a:spcBef>
              <a:spcAft>
                <a:spcPts val="300"/>
              </a:spcAft>
              <a:buFont typeface="Corbel" panose="020B0503020204020204" pitchFamily="34" charset="0"/>
              <a:buAutoNum type="arabicPeriod"/>
              <a:tabLst>
                <a:tab pos="231775" algn="l"/>
              </a:tabLst>
            </a:pPr>
            <a:r>
              <a:rPr lang="en-US" sz="2000" dirty="0"/>
              <a:t>Workshop—Response to Inquiries: Request for Scope of Work, Quotes, and More</a:t>
            </a:r>
          </a:p>
          <a:p>
            <a:pPr indent="-457200">
              <a:lnSpc>
                <a:spcPct val="130000"/>
              </a:lnSpc>
              <a:spcBef>
                <a:spcPts val="930"/>
              </a:spcBef>
              <a:spcAft>
                <a:spcPts val="300"/>
              </a:spcAft>
              <a:buFont typeface="Corbel" panose="020B0503020204020204" pitchFamily="34" charset="0"/>
              <a:buAutoNum type="arabicPeriod"/>
            </a:pPr>
            <a:r>
              <a:rPr lang="en-US" sz="2000" i="0" dirty="0"/>
              <a:t>Q &amp; A and Discussion (Workshop Topic)</a:t>
            </a:r>
          </a:p>
          <a:p>
            <a:pPr marL="0" lvl="2" indent="-457200">
              <a:lnSpc>
                <a:spcPct val="130000"/>
              </a:lnSpc>
              <a:spcAft>
                <a:spcPts val="300"/>
              </a:spcAft>
              <a:buFont typeface="+mj-lt"/>
              <a:buAutoNum type="arabicPeriod" startAt="5"/>
            </a:pPr>
            <a:r>
              <a:rPr lang="en-US" sz="2000" i="0" dirty="0"/>
              <a:t>Q &amp; A about Statewide Contracts</a:t>
            </a:r>
          </a:p>
          <a:p>
            <a:pPr marL="0" lvl="2" indent="-457200">
              <a:lnSpc>
                <a:spcPct val="130000"/>
              </a:lnSpc>
              <a:spcAft>
                <a:spcPts val="300"/>
              </a:spcAft>
              <a:buFont typeface="Corbel" panose="020B0503020204020204" pitchFamily="34" charset="0"/>
              <a:buAutoNum type="arabicPeriod" startAt="5"/>
            </a:pPr>
            <a:r>
              <a:rPr lang="en-US" sz="2000" i="0" dirty="0"/>
              <a:t>Closing Remarks</a:t>
            </a:r>
          </a:p>
          <a:p>
            <a:pPr marL="0" lvl="2" indent="-457200">
              <a:lnSpc>
                <a:spcPct val="130000"/>
              </a:lnSpc>
              <a:spcAft>
                <a:spcPts val="300"/>
              </a:spcAft>
              <a:buFont typeface="Corbel" panose="020B0503020204020204" pitchFamily="34" charset="0"/>
              <a:buAutoNum type="arabicPeriod" startAt="5"/>
            </a:pPr>
            <a:endParaRPr lang="en-US" sz="1100" dirty="0"/>
          </a:p>
          <a:p>
            <a:pPr marL="0" lvl="2" indent="-457200">
              <a:lnSpc>
                <a:spcPct val="130000"/>
              </a:lnSpc>
              <a:spcAft>
                <a:spcPts val="300"/>
              </a:spcAft>
              <a:buFont typeface="Corbel" panose="020B0503020204020204" pitchFamily="34" charset="0"/>
              <a:buChar char="•"/>
            </a:pPr>
            <a:endParaRPr lang="en-US" sz="11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ABA9A-A182-20E0-88B3-5AB7BCE58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B48E-8DFD-8323-6CB2-1683852F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A: Response to Inquiries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45DB32-C8FB-B070-A2E6-84D60E5BA5B2}"/>
              </a:ext>
            </a:extLst>
          </p:cNvPr>
          <p:cNvSpPr txBox="1">
            <a:spLocks/>
          </p:cNvSpPr>
          <p:nvPr/>
        </p:nvSpPr>
        <p:spPr>
          <a:xfrm>
            <a:off x="1358061" y="2556588"/>
            <a:ext cx="5652339" cy="4301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What are your questions about how to respond to agency inquiries and requests for quotes?</a:t>
            </a:r>
          </a:p>
        </p:txBody>
      </p:sp>
      <p:pic>
        <p:nvPicPr>
          <p:cNvPr id="4" name="Picture 3" descr="Several hands raised and ready to answer a question">
            <a:extLst>
              <a:ext uri="{FF2B5EF4-FFF2-40B4-BE49-F238E27FC236}">
                <a16:creationId xmlns:a16="http://schemas.microsoft.com/office/drawing/2014/main" id="{39AE03BA-F87E-F998-9953-04C39EBC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80" y="2556588"/>
            <a:ext cx="4389120" cy="29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E3872-3885-F2E7-2898-1F40B787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09E3-0002-3998-69EB-A0B5D41E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A: Statewide Contracting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2DEE6C-CA7A-E050-A202-7E15F6EFEDDB}"/>
              </a:ext>
            </a:extLst>
          </p:cNvPr>
          <p:cNvSpPr txBox="1">
            <a:spLocks/>
          </p:cNvSpPr>
          <p:nvPr/>
        </p:nvSpPr>
        <p:spPr>
          <a:xfrm>
            <a:off x="1358061" y="2556588"/>
            <a:ext cx="4821675" cy="35394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What are your questions about managing or marketing your statewide contract, WEBS, reporting, or other topics?</a:t>
            </a:r>
          </a:p>
        </p:txBody>
      </p:sp>
      <p:pic>
        <p:nvPicPr>
          <p:cNvPr id="4" name="Picture 3" descr="Close-up of question mark on a hardwood floor against a wall">
            <a:extLst>
              <a:ext uri="{FF2B5EF4-FFF2-40B4-BE49-F238E27FC236}">
                <a16:creationId xmlns:a16="http://schemas.microsoft.com/office/drawing/2014/main" id="{E735C334-60A4-E5A5-0FBB-D377D9CCF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22" y="2526046"/>
            <a:ext cx="4389120" cy="21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2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56267-A9DF-528F-31F3-5BBE636C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5FE1-141F-3DA3-2510-015E34C6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02F2FD-4B9C-92D3-D0C7-354F65BFCCDD}"/>
              </a:ext>
            </a:extLst>
          </p:cNvPr>
          <p:cNvSpPr txBox="1">
            <a:spLocks/>
          </p:cNvSpPr>
          <p:nvPr/>
        </p:nvSpPr>
        <p:spPr>
          <a:xfrm>
            <a:off x="1535372" y="2556588"/>
            <a:ext cx="9907692" cy="4301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Thank you to DES for sponsoring the Learn &amp; Grow Statewide Contract Holder Workshop Series!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If you need support, reach out for resources.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workshop presentation and handouts will be emailed to you.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Next workshop is Response to Inquiries: Request for Scope of Work, Quotes, and More on Wednesday, October 1, at 6:00 pm.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5784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34" y="246941"/>
            <a:ext cx="3757857" cy="3776161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4D86"/>
                </a:solidFill>
              </a:rPr>
              <a:t>Thank you!</a:t>
            </a:r>
            <a:br>
              <a:rPr lang="en-US" sz="2800" dirty="0">
                <a:solidFill>
                  <a:srgbClr val="004D86"/>
                </a:solidFill>
              </a:rPr>
            </a:br>
            <a:r>
              <a:rPr lang="en-US" sz="2800" dirty="0">
                <a:solidFill>
                  <a:srgbClr val="004D86"/>
                </a:solidFill>
              </a:rPr>
              <a:t>See you in </a:t>
            </a:r>
            <a:br>
              <a:rPr lang="en-US" sz="2800" dirty="0">
                <a:solidFill>
                  <a:srgbClr val="004D86"/>
                </a:solidFill>
              </a:rPr>
            </a:br>
            <a:r>
              <a:rPr lang="en-US" sz="2800" dirty="0">
                <a:solidFill>
                  <a:srgbClr val="004D86"/>
                </a:solidFill>
              </a:rPr>
              <a:t>two weeks.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BA3F45F-F607-8791-44B9-5F53B334DC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5365075"/>
              </p:ext>
            </p:extLst>
          </p:nvPr>
        </p:nvGraphicFramePr>
        <p:xfrm>
          <a:off x="0" y="4022725"/>
          <a:ext cx="12744450" cy="335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everal images of people working together&#10;&#10;AI-generated content may be incorrect.">
            <a:extLst>
              <a:ext uri="{FF2B5EF4-FFF2-40B4-BE49-F238E27FC236}">
                <a16:creationId xmlns:a16="http://schemas.microsoft.com/office/drawing/2014/main" id="{69A5C0B3-369A-79F3-9E36-8833D63C6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351" y="246941"/>
            <a:ext cx="5526121" cy="39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C4A9A-0F59-2115-67B0-4152E6C2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F4D233-ADDC-DB16-D140-1B70ECA5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104" y="4217961"/>
            <a:ext cx="9180747" cy="2434047"/>
          </a:xfrm>
        </p:spPr>
        <p:txBody>
          <a:bodyPr vert="horz" lIns="109728" tIns="109728" rIns="109728" bIns="91440" rtlCol="0" anchor="t">
            <a:normAutofit fontScale="55000" lnSpcReduction="20000"/>
          </a:bodyPr>
          <a:lstStyle/>
          <a:p>
            <a:pPr algn="l">
              <a:lnSpc>
                <a:spcPct val="140000"/>
              </a:lnSpc>
              <a:spcBef>
                <a:spcPts val="930"/>
              </a:spcBef>
            </a:pPr>
            <a:r>
              <a:rPr lang="en-US" sz="3200" b="1" dirty="0">
                <a:solidFill>
                  <a:srgbClr val="004D86"/>
                </a:solidFill>
              </a:rPr>
              <a:t>State Contracting Basics: 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OFM Vendor Payee Registration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Sales Reporting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Small Business Registration &amp; Certifications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Scope &amp; Quote Process</a:t>
            </a:r>
          </a:p>
          <a:p>
            <a:pPr algn="l">
              <a:lnSpc>
                <a:spcPct val="140000"/>
              </a:lnSpc>
              <a:spcBef>
                <a:spcPts val="930"/>
              </a:spcBef>
            </a:pPr>
            <a:endParaRPr lang="en-US" sz="3200" b="1" dirty="0">
              <a:solidFill>
                <a:srgbClr val="004D86"/>
              </a:solidFill>
            </a:endParaRPr>
          </a:p>
          <a:p>
            <a:pPr algn="l">
              <a:lnSpc>
                <a:spcPct val="140000"/>
              </a:lnSpc>
              <a:spcBef>
                <a:spcPts val="930"/>
              </a:spcBef>
            </a:pPr>
            <a:endParaRPr lang="en-US" sz="3200" b="1" dirty="0">
              <a:solidFill>
                <a:srgbClr val="004D86"/>
              </a:solidFill>
            </a:endParaRPr>
          </a:p>
        </p:txBody>
      </p:sp>
      <p:pic>
        <p:nvPicPr>
          <p:cNvPr id="19" name="Picture 18" descr="A white building with a dome&#10;&#10;AI-generated content may be incorrect.">
            <a:extLst>
              <a:ext uri="{FF2B5EF4-FFF2-40B4-BE49-F238E27FC236}">
                <a16:creationId xmlns:a16="http://schemas.microsoft.com/office/drawing/2014/main" id="{A4BC69B0-A756-B748-A43A-AEB6B2BB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04" y="776032"/>
            <a:ext cx="8866641" cy="27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D86"/>
                </a:solidFill>
              </a:rPr>
              <a:t>OFM Vendor Payee Registration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 for OFM at: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  <a:hlinkClick r:id="rId3"/>
              </a:rPr>
              <a:t>Vendor payee registration | Office of Financial Management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business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bank account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Watch email for notification of acceptance, rejection or clarification.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13962-51D6-EED9-A95B-63C9A69778EC}"/>
              </a:ext>
            </a:extLst>
          </p:cNvPr>
          <p:cNvSpPr/>
          <p:nvPr/>
        </p:nvSpPr>
        <p:spPr>
          <a:xfrm>
            <a:off x="0" y="0"/>
            <a:ext cx="463229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6F9E1-221C-508B-6352-C0A8186C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03" y="732692"/>
            <a:ext cx="3967219" cy="536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C0409-E4E2-B7D8-A74B-876BE4508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BD6E-A050-1E35-F04B-1FF5BC55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5A6D-5258-8F46-CFBD-56FF2CE3A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42563" y="2590800"/>
            <a:ext cx="10013710" cy="3718557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Complete Sales Report at the following link: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Login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 management fee for all revenue generated through statewide contract during quarter. </a:t>
            </a:r>
            <a:r>
              <a:rPr lang="en-US" i="1" dirty="0"/>
              <a:t>The Management fee amounts can vary. You can locate the exact details about your management in your official contract document.    </a:t>
            </a:r>
          </a:p>
          <a:p>
            <a:pPr lvl="1"/>
            <a:r>
              <a:rPr lang="en-US" dirty="0"/>
              <a:t>	</a:t>
            </a:r>
            <a:r>
              <a:rPr lang="en-US" b="1" dirty="0">
                <a:solidFill>
                  <a:srgbClr val="004D86"/>
                </a:solidFill>
              </a:rPr>
              <a:t>Gross receipts = total revenue, not profit.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Invoice will be posted in account and emailed to you.</a:t>
            </a:r>
          </a:p>
          <a:p>
            <a:pPr marL="569214" lvl="1" indent="-285750">
              <a:buFont typeface="Meiryo" panose="020B0604030504040204" pitchFamily="34" charset="-128"/>
              <a:buChar char="—"/>
            </a:pPr>
            <a:r>
              <a:rPr lang="en-US" sz="1600" dirty="0"/>
              <a:t>You must call OFM Statewide Payee Desk to pay invoice (360</a:t>
            </a:r>
            <a:r>
              <a:rPr lang="en-US" sz="1600"/>
              <a:t>) 725-5700. </a:t>
            </a:r>
            <a:r>
              <a:rPr lang="en-US" sz="1600" dirty="0"/>
              <a:t>You cannot pay through an online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6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E43E8-4218-7C73-DF3E-DEA4EAE7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552-BD26-EF9D-8352-B12181C4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Business Registrations &amp; Certifications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ECEE-38E1-7F6D-02F1-A29CDF9505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42563" y="2590800"/>
            <a:ext cx="6204716" cy="37185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business certifications (small business, veteran, MBE/</a:t>
            </a:r>
            <a:r>
              <a:rPr lang="en-US" dirty="0" err="1"/>
              <a:t>WBE</a:t>
            </a:r>
            <a:r>
              <a:rPr lang="en-US" dirty="0"/>
              <a:t>, etc.), if any, are listed next to firms on the DES contract vendor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obtain </a:t>
            </a:r>
            <a:r>
              <a:rPr lang="en-US" dirty="0" err="1"/>
              <a:t>OMWBE</a:t>
            </a:r>
            <a:r>
              <a:rPr lang="en-US" dirty="0"/>
              <a:t> certification (or your certification status changes) after your contract award, notify the contracting officer so your file can be updated.</a:t>
            </a:r>
          </a:p>
          <a:p>
            <a:endParaRPr lang="en-US" dirty="0"/>
          </a:p>
        </p:txBody>
      </p:sp>
      <p:pic>
        <p:nvPicPr>
          <p:cNvPr id="5" name="Picture 4" descr="A blue and white circle with a grey ribbon&#10;&#10;AI-generated content may be incorrect.">
            <a:extLst>
              <a:ext uri="{FF2B5EF4-FFF2-40B4-BE49-F238E27FC236}">
                <a16:creationId xmlns:a16="http://schemas.microsoft.com/office/drawing/2014/main" id="{D2C0E4AC-A06C-29CA-7B7B-0A43FE31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30" y="2916534"/>
            <a:ext cx="2746549" cy="27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8818-6195-0E86-720D-995CCF569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8FD4-62EE-B341-A75E-B282E409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Quote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528F-1846-741E-41BE-ED70F521EEC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42563" y="2590800"/>
            <a:ext cx="5029200" cy="4110038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Agencies will research firms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3400" dirty="0"/>
              <a:t>They conduct preliminary research to narrow firms.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3400" dirty="0"/>
              <a:t>You should consider what the agency is looking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Outreach process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3400" dirty="0"/>
              <a:t>Agencies reach out to vendor(s) of interest and request quotes.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F3920-02FE-45B0-A2A6-AF24ECF954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39097" y="2590800"/>
            <a:ext cx="5029200" cy="3718557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Agencies may request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1600" dirty="0"/>
              <a:t>Technical approach.</a:t>
            </a:r>
            <a:endParaRPr lang="en-US" sz="1600" dirty="0">
              <a:highlight>
                <a:srgbClr val="FFFF00"/>
              </a:highlight>
            </a:endParaRP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1600" dirty="0"/>
              <a:t>Firm/staff qualifications.</a:t>
            </a:r>
          </a:p>
          <a:p>
            <a:pPr marL="569214" lvl="1" indent="-285750">
              <a:lnSpc>
                <a:spcPct val="145000"/>
              </a:lnSpc>
              <a:buFont typeface="Meiryo" panose="020B0604030504040204" pitchFamily="34" charset="-128"/>
              <a:buChar char="—"/>
            </a:pPr>
            <a:r>
              <a:rPr lang="en-US" sz="1600" dirty="0"/>
              <a:t>Price quote (cost for firm’s services, materials, and other direct costs related to the scope of work).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63D49-E51F-9DC2-983E-786A9350D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47C22D-0E0F-8078-C99D-F2BDD940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8958" y="4379470"/>
            <a:ext cx="9180747" cy="2342877"/>
          </a:xfrm>
        </p:spPr>
        <p:txBody>
          <a:bodyPr vert="horz" lIns="109728" tIns="109728" rIns="109728" bIns="91440" rtlCol="0" anchor="t">
            <a:noAutofit/>
          </a:bodyPr>
          <a:lstStyle/>
          <a:p>
            <a:pPr algn="l">
              <a:lnSpc>
                <a:spcPct val="140000"/>
              </a:lnSpc>
              <a:spcBef>
                <a:spcPts val="930"/>
              </a:spcBef>
            </a:pPr>
            <a:r>
              <a:rPr lang="en-US" sz="2000" b="1" dirty="0">
                <a:solidFill>
                  <a:srgbClr val="004D86"/>
                </a:solidFill>
              </a:rPr>
              <a:t>Response to Inquiries: 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Request for Scope of Work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Quotes</a:t>
            </a:r>
          </a:p>
          <a:p>
            <a:pPr marL="457200" indent="-457200" algn="l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and More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04450-405A-4CCF-E5E2-F89A87322BC7}"/>
              </a:ext>
            </a:extLst>
          </p:cNvPr>
          <p:cNvSpPr txBox="1"/>
          <p:nvPr/>
        </p:nvSpPr>
        <p:spPr>
          <a:xfrm>
            <a:off x="0" y="0"/>
            <a:ext cx="12191999" cy="3916905"/>
          </a:xfrm>
          <a:prstGeom prst="rect">
            <a:avLst/>
          </a:prstGeom>
          <a:solidFill>
            <a:srgbClr val="F1FF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8E42C32C-34D4-1760-F624-0A0B5E12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98" y="462565"/>
            <a:ext cx="9422907" cy="29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4A5D-6BB1-9842-6261-DACBAC5E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8F91-29B6-DC36-7CCF-D86A5382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Responding to Inquiries &amp; RFQs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E58645-F952-CEE2-56E8-DE6CFDCF1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47680"/>
              </p:ext>
            </p:extLst>
          </p:nvPr>
        </p:nvGraphicFramePr>
        <p:xfrm>
          <a:off x="2364154" y="2515435"/>
          <a:ext cx="7463692" cy="4015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88894">
                  <a:extLst>
                    <a:ext uri="{9D8B030D-6E8A-4147-A177-3AD203B41FA5}">
                      <a16:colId xmlns:a16="http://schemas.microsoft.com/office/drawing/2014/main" val="743360940"/>
                    </a:ext>
                  </a:extLst>
                </a:gridCol>
                <a:gridCol w="6574798">
                  <a:extLst>
                    <a:ext uri="{9D8B030D-6E8A-4147-A177-3AD203B41FA5}">
                      <a16:colId xmlns:a16="http://schemas.microsoft.com/office/drawing/2014/main" val="1852968282"/>
                    </a:ext>
                  </a:extLst>
                </a:gridCol>
              </a:tblGrid>
              <a:tr h="487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Step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 Task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071656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1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Review the inquiry / RFQ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491867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</a:rPr>
                        <a:t>2</a:t>
                      </a:r>
                      <a:endParaRPr lang="en-US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Express interest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696279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Ask questions – fill in the gaps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449115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Make a go/no-go decision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59723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Prepare quote or budget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345177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Develop technical approach, if requested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932064"/>
                  </a:ext>
                </a:extLst>
              </a:tr>
              <a:tr h="50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+mn-lt"/>
                        </a:rPr>
                        <a:t>Provide </a:t>
                      </a:r>
                      <a:r>
                        <a:rPr lang="en-US" sz="2000" kern="100" dirty="0">
                          <a:effectLst/>
                          <a:latin typeface="+mn-lt"/>
                        </a:rPr>
                        <a:t>additional materials, as needed</a:t>
                      </a:r>
                      <a:endParaRPr lang="en-US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54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810630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Custom 1">
      <a:dk1>
        <a:srgbClr val="000000"/>
      </a:dk1>
      <a:lt1>
        <a:srgbClr val="FE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dcmitype/"/>
    <ds:schemaRef ds:uri="http://purl.org/dc/terms/"/>
    <ds:schemaRef ds:uri="http://schemas.microsoft.com/office/2006/metadata/properties"/>
    <ds:schemaRef ds:uri="16c05727-aa75-4e4a-9b5f-8a80a1165891"/>
    <ds:schemaRef ds:uri="230e9df3-be65-4c73-a93b-d1236ebd677e"/>
    <ds:schemaRef ds:uri="http://www.w3.org/XML/1998/namespace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</TotalTime>
  <Words>1480</Words>
  <Application>Microsoft Office PowerPoint</Application>
  <PresentationFormat>Widescreen</PresentationFormat>
  <Paragraphs>234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Meiryo</vt:lpstr>
      <vt:lpstr>Aptos</vt:lpstr>
      <vt:lpstr>Aptos Narrow</vt:lpstr>
      <vt:lpstr>Arial</vt:lpstr>
      <vt:lpstr>Calibri</vt:lpstr>
      <vt:lpstr>Corbel</vt:lpstr>
      <vt:lpstr>Courier New</vt:lpstr>
      <vt:lpstr>Wingdings</vt:lpstr>
      <vt:lpstr>ShojiVTI</vt:lpstr>
      <vt:lpstr>Response to Inquiries: Request for Scope of Work, Quotes, and More</vt:lpstr>
      <vt:lpstr>Agenda</vt:lpstr>
      <vt:lpstr>PowerPoint Presentation</vt:lpstr>
      <vt:lpstr>OFM Vendor Payee Registration</vt:lpstr>
      <vt:lpstr>Sales Reporting</vt:lpstr>
      <vt:lpstr>Small Business Registrations &amp; Certifications</vt:lpstr>
      <vt:lpstr>Scope &amp; Quote Process</vt:lpstr>
      <vt:lpstr>PowerPoint Presentation</vt:lpstr>
      <vt:lpstr>Steps in Responding to Inquiries &amp; RFQs</vt:lpstr>
      <vt:lpstr>Step 1: Review the Inquiry</vt:lpstr>
      <vt:lpstr>Step 2: Express Interest</vt:lpstr>
      <vt:lpstr>Step 3: Ask Questions</vt:lpstr>
      <vt:lpstr>Step 4: Make a Go/No-go Decision </vt:lpstr>
      <vt:lpstr>Step 5: Prepare Quote or Budget - Services (if requested)</vt:lpstr>
      <vt:lpstr>Example Quote for Development  of Marketing Materials </vt:lpstr>
      <vt:lpstr>Step 5: Prepare Quote or Budget - Goods (if requested)</vt:lpstr>
      <vt:lpstr>Step 6: Develop Technical Approach (if requested)</vt:lpstr>
      <vt:lpstr>Step 7 Provide Any Additional Materials Requested</vt:lpstr>
      <vt:lpstr>Reminder Before Q&amp;A: Next Session</vt:lpstr>
      <vt:lpstr>Q &amp; A: Response to Inquiries</vt:lpstr>
      <vt:lpstr>Q &amp; A: Statewide Contracting</vt:lpstr>
      <vt:lpstr>Closing</vt:lpstr>
      <vt:lpstr>Thank you! See you in  two weeks.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Veronica Ybarra</dc:creator>
  <cp:lastModifiedBy>Ryant Taylor</cp:lastModifiedBy>
  <cp:revision>36</cp:revision>
  <dcterms:created xsi:type="dcterms:W3CDTF">2025-04-14T21:51:05Z</dcterms:created>
  <dcterms:modified xsi:type="dcterms:W3CDTF">2025-09-17T22:42:46Z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